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8" r:id="rId4"/>
  </p:sldMasterIdLst>
  <p:notesMasterIdLst>
    <p:notesMasterId r:id="rId16"/>
  </p:notesMasterIdLst>
  <p:handoutMasterIdLst>
    <p:handoutMasterId r:id="rId17"/>
  </p:handoutMasterIdLst>
  <p:sldIdLst>
    <p:sldId id="293" r:id="rId5"/>
    <p:sldId id="259" r:id="rId6"/>
    <p:sldId id="338" r:id="rId7"/>
    <p:sldId id="335" r:id="rId8"/>
    <p:sldId id="339" r:id="rId9"/>
    <p:sldId id="341" r:id="rId10"/>
    <p:sldId id="345" r:id="rId11"/>
    <p:sldId id="346" r:id="rId12"/>
    <p:sldId id="323" r:id="rId13"/>
    <p:sldId id="331" r:id="rId14"/>
    <p:sldId id="297" r:id="rId15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8"/>
    </p:embeddedFont>
    <p:embeddedFont>
      <p:font typeface="맑은 고딕" panose="020B0503020000020004" pitchFamily="34" charset="-127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809D"/>
    <a:srgbClr val="D0D8E8"/>
    <a:srgbClr val="A1A5AD"/>
    <a:srgbClr val="AEB0B3"/>
    <a:srgbClr val="303232"/>
    <a:srgbClr val="E9F1F5"/>
    <a:srgbClr val="385D8A"/>
    <a:srgbClr val="4F81BD"/>
    <a:srgbClr val="FF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1" autoAdjust="0"/>
    <p:restoredTop sz="86385" autoAdjust="0"/>
  </p:normalViewPr>
  <p:slideViewPr>
    <p:cSldViewPr>
      <p:cViewPr varScale="1">
        <p:scale>
          <a:sx n="98" d="100"/>
          <a:sy n="98" d="100"/>
        </p:scale>
        <p:origin x="1968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51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75C954-4318-4549-B838-ABC6CD59EBEE}" type="doc">
      <dgm:prSet loTypeId="urn:microsoft.com/office/officeart/2005/8/layout/chevron1" loCatId="process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857284E0-8535-4EC6-81B9-5C834C66FC4E}">
      <dgm:prSet/>
      <dgm:spPr>
        <a:solidFill>
          <a:srgbClr val="06819E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Planification</a:t>
          </a:r>
        </a:p>
      </dgm:t>
    </dgm:pt>
    <dgm:pt modelId="{46E36736-4019-463D-8F39-54E3F2B79477}" type="parTrans" cxnId="{271E5C0C-20C8-4BDE-AB8D-F1BF4FC3BA24}">
      <dgm:prSet/>
      <dgm:spPr/>
      <dgm:t>
        <a:bodyPr/>
        <a:lstStyle/>
        <a:p>
          <a:endParaRPr lang="fr-FR"/>
        </a:p>
      </dgm:t>
    </dgm:pt>
    <dgm:pt modelId="{19D902C8-52D6-4074-A42D-4B44EF2AB489}" type="sibTrans" cxnId="{271E5C0C-20C8-4BDE-AB8D-F1BF4FC3BA24}">
      <dgm:prSet/>
      <dgm:spPr/>
      <dgm:t>
        <a:bodyPr/>
        <a:lstStyle/>
        <a:p>
          <a:endParaRPr lang="fr-FR"/>
        </a:p>
      </dgm:t>
    </dgm:pt>
    <dgm:pt modelId="{1E0ECB25-EA62-48E9-ACEE-46F43397F7C9}">
      <dgm:prSet/>
      <dgm:spPr>
        <a:solidFill>
          <a:schemeClr val="bg1"/>
        </a:solidFill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Taches</a:t>
          </a:r>
        </a:p>
      </dgm:t>
    </dgm:pt>
    <dgm:pt modelId="{5747BA2F-912D-4ADD-856C-0967A8CB0800}" type="parTrans" cxnId="{174FC3BB-F5B1-484F-ADF9-83F4168CDBFE}">
      <dgm:prSet/>
      <dgm:spPr/>
      <dgm:t>
        <a:bodyPr/>
        <a:lstStyle/>
        <a:p>
          <a:endParaRPr lang="fr-FR"/>
        </a:p>
      </dgm:t>
    </dgm:pt>
    <dgm:pt modelId="{987E24C0-A29B-42F6-A5B7-2A2460715CA4}" type="sibTrans" cxnId="{174FC3BB-F5B1-484F-ADF9-83F4168CDBFE}">
      <dgm:prSet/>
      <dgm:spPr/>
      <dgm:t>
        <a:bodyPr/>
        <a:lstStyle/>
        <a:p>
          <a:endParaRPr lang="fr-FR"/>
        </a:p>
      </dgm:t>
    </dgm:pt>
    <dgm:pt modelId="{26F94E1E-7DA0-4F8F-A004-913014910D84}">
      <dgm:prSet/>
      <dgm:spPr/>
      <dgm:t>
        <a:bodyPr/>
        <a:lstStyle/>
        <a:p>
          <a:r>
            <a:rPr lang="fr-FR" dirty="0"/>
            <a:t>Les problèmes </a:t>
          </a:r>
        </a:p>
      </dgm:t>
    </dgm:pt>
    <dgm:pt modelId="{79744CFB-99F7-407F-B897-CDB842CC60F8}" type="parTrans" cxnId="{FB5CB9DE-B5E0-4A38-8928-C8CE4ABF6E26}">
      <dgm:prSet/>
      <dgm:spPr/>
      <dgm:t>
        <a:bodyPr/>
        <a:lstStyle/>
        <a:p>
          <a:endParaRPr lang="fr-FR"/>
        </a:p>
      </dgm:t>
    </dgm:pt>
    <dgm:pt modelId="{B4A618FE-C152-41F4-8809-8C085E0B8047}" type="sibTrans" cxnId="{FB5CB9DE-B5E0-4A38-8928-C8CE4ABF6E26}">
      <dgm:prSet/>
      <dgm:spPr/>
      <dgm:t>
        <a:bodyPr/>
        <a:lstStyle/>
        <a:p>
          <a:endParaRPr lang="fr-FR"/>
        </a:p>
      </dgm:t>
    </dgm:pt>
    <dgm:pt modelId="{45BD6EE1-4824-4F3B-8155-F7FFCD30C878}">
      <dgm:prSet/>
      <dgm:spPr/>
      <dgm:t>
        <a:bodyPr/>
        <a:lstStyle/>
        <a:p>
          <a:r>
            <a:rPr lang="fr-FR" dirty="0"/>
            <a:t>Test Unitaire </a:t>
          </a:r>
        </a:p>
      </dgm:t>
    </dgm:pt>
    <dgm:pt modelId="{1734B9D1-02D8-478E-B5FC-3B446D432646}" type="parTrans" cxnId="{701F41EB-8254-41D9-A576-A51F215A5C24}">
      <dgm:prSet/>
      <dgm:spPr/>
      <dgm:t>
        <a:bodyPr/>
        <a:lstStyle/>
        <a:p>
          <a:endParaRPr lang="fr-FR"/>
        </a:p>
      </dgm:t>
    </dgm:pt>
    <dgm:pt modelId="{2781C912-DD37-4E49-A8F6-0224CF2F923B}" type="sibTrans" cxnId="{701F41EB-8254-41D9-A576-A51F215A5C24}">
      <dgm:prSet/>
      <dgm:spPr/>
      <dgm:t>
        <a:bodyPr/>
        <a:lstStyle/>
        <a:p>
          <a:endParaRPr lang="fr-FR"/>
        </a:p>
      </dgm:t>
    </dgm:pt>
    <dgm:pt modelId="{D46B64B5-4483-4456-9160-109989404859}">
      <dgm:prSet/>
      <dgm:spPr/>
      <dgm:t>
        <a:bodyPr/>
        <a:lstStyle/>
        <a:p>
          <a:r>
            <a:rPr lang="fr-FR" dirty="0"/>
            <a:t>Cahier Recette</a:t>
          </a:r>
        </a:p>
      </dgm:t>
    </dgm:pt>
    <dgm:pt modelId="{58216E34-CC02-4785-A2C8-0BF10115C8D9}" type="parTrans" cxnId="{09A7DA73-08A0-4FCF-A02D-11021B4EB3B7}">
      <dgm:prSet/>
      <dgm:spPr/>
      <dgm:t>
        <a:bodyPr/>
        <a:lstStyle/>
        <a:p>
          <a:endParaRPr lang="fr-FR"/>
        </a:p>
      </dgm:t>
    </dgm:pt>
    <dgm:pt modelId="{E8146681-2974-4E47-AB45-998481F4E684}" type="sibTrans" cxnId="{09A7DA73-08A0-4FCF-A02D-11021B4EB3B7}">
      <dgm:prSet/>
      <dgm:spPr/>
      <dgm:t>
        <a:bodyPr/>
        <a:lstStyle/>
        <a:p>
          <a:endParaRPr lang="fr-FR"/>
        </a:p>
      </dgm:t>
    </dgm:pt>
    <dgm:pt modelId="{671B3595-C9EB-421C-A3A4-186EE1CAE8A7}" type="pres">
      <dgm:prSet presAssocID="{7A75C954-4318-4549-B838-ABC6CD59EBEE}" presName="Name0" presStyleCnt="0">
        <dgm:presLayoutVars>
          <dgm:dir/>
          <dgm:animLvl val="lvl"/>
          <dgm:resizeHandles val="exact"/>
        </dgm:presLayoutVars>
      </dgm:prSet>
      <dgm:spPr/>
    </dgm:pt>
    <dgm:pt modelId="{6091C410-ECAA-464E-BF26-6FCE032160CD}" type="pres">
      <dgm:prSet presAssocID="{857284E0-8535-4EC6-81B9-5C834C66FC4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930D4F9-5125-4AAA-B52A-6988A6D4B307}" type="pres">
      <dgm:prSet presAssocID="{19D902C8-52D6-4074-A42D-4B44EF2AB489}" presName="parTxOnlySpace" presStyleCnt="0"/>
      <dgm:spPr/>
    </dgm:pt>
    <dgm:pt modelId="{D3E4055D-81FA-4572-8050-92E6F440A687}" type="pres">
      <dgm:prSet presAssocID="{1E0ECB25-EA62-48E9-ACEE-46F43397F7C9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99E6B58-9191-4EEA-B92A-809FDD890BE7}" type="pres">
      <dgm:prSet presAssocID="{987E24C0-A29B-42F6-A5B7-2A2460715CA4}" presName="parTxOnlySpace" presStyleCnt="0"/>
      <dgm:spPr/>
    </dgm:pt>
    <dgm:pt modelId="{136D7F89-CBA4-4163-98B4-26BA03B240D0}" type="pres">
      <dgm:prSet presAssocID="{D46B64B5-4483-4456-9160-109989404859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DC247860-00DB-4D36-B6E0-441F3CCC6501}" type="pres">
      <dgm:prSet presAssocID="{E8146681-2974-4E47-AB45-998481F4E684}" presName="parTxOnlySpace" presStyleCnt="0"/>
      <dgm:spPr/>
    </dgm:pt>
    <dgm:pt modelId="{3B3F19F3-611C-4CB3-A9B1-F3237013CD5B}" type="pres">
      <dgm:prSet presAssocID="{26F94E1E-7DA0-4F8F-A004-913014910D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9AA0E7B6-3D9D-4560-AC3D-F1DD7AD619AC}" type="pres">
      <dgm:prSet presAssocID="{B4A618FE-C152-41F4-8809-8C085E0B8047}" presName="parTxOnlySpace" presStyleCnt="0"/>
      <dgm:spPr/>
    </dgm:pt>
    <dgm:pt modelId="{BBAA83BD-58FB-4904-B288-A4D183746E91}" type="pres">
      <dgm:prSet presAssocID="{45BD6EE1-4824-4F3B-8155-F7FFCD30C87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EBE9260B-2950-4DF1-947D-7818F34F1DD0}" type="presOf" srcId="{7A75C954-4318-4549-B838-ABC6CD59EBEE}" destId="{671B3595-C9EB-421C-A3A4-186EE1CAE8A7}" srcOrd="0" destOrd="0" presId="urn:microsoft.com/office/officeart/2005/8/layout/chevron1"/>
    <dgm:cxn modelId="{271E5C0C-20C8-4BDE-AB8D-F1BF4FC3BA24}" srcId="{7A75C954-4318-4549-B838-ABC6CD59EBEE}" destId="{857284E0-8535-4EC6-81B9-5C834C66FC4E}" srcOrd="0" destOrd="0" parTransId="{46E36736-4019-463D-8F39-54E3F2B79477}" sibTransId="{19D902C8-52D6-4074-A42D-4B44EF2AB489}"/>
    <dgm:cxn modelId="{B7637644-5661-4832-8EF5-086F38356494}" type="presOf" srcId="{26F94E1E-7DA0-4F8F-A004-913014910D84}" destId="{3B3F19F3-611C-4CB3-A9B1-F3237013CD5B}" srcOrd="0" destOrd="0" presId="urn:microsoft.com/office/officeart/2005/8/layout/chevron1"/>
    <dgm:cxn modelId="{9DE6B551-DE7C-4105-A7C7-4F3B2EB3D69B}" type="presOf" srcId="{857284E0-8535-4EC6-81B9-5C834C66FC4E}" destId="{6091C410-ECAA-464E-BF26-6FCE032160CD}" srcOrd="0" destOrd="0" presId="urn:microsoft.com/office/officeart/2005/8/layout/chevron1"/>
    <dgm:cxn modelId="{09A7DA73-08A0-4FCF-A02D-11021B4EB3B7}" srcId="{7A75C954-4318-4549-B838-ABC6CD59EBEE}" destId="{D46B64B5-4483-4456-9160-109989404859}" srcOrd="2" destOrd="0" parTransId="{58216E34-CC02-4785-A2C8-0BF10115C8D9}" sibTransId="{E8146681-2974-4E47-AB45-998481F4E684}"/>
    <dgm:cxn modelId="{440E20A6-19E1-4A3D-A646-8CEDD5C3668E}" type="presOf" srcId="{45BD6EE1-4824-4F3B-8155-F7FFCD30C878}" destId="{BBAA83BD-58FB-4904-B288-A4D183746E91}" srcOrd="0" destOrd="0" presId="urn:microsoft.com/office/officeart/2005/8/layout/chevron1"/>
    <dgm:cxn modelId="{174FC3BB-F5B1-484F-ADF9-83F4168CDBFE}" srcId="{7A75C954-4318-4549-B838-ABC6CD59EBEE}" destId="{1E0ECB25-EA62-48E9-ACEE-46F43397F7C9}" srcOrd="1" destOrd="0" parTransId="{5747BA2F-912D-4ADD-856C-0967A8CB0800}" sibTransId="{987E24C0-A29B-42F6-A5B7-2A2460715CA4}"/>
    <dgm:cxn modelId="{E85C8ABC-4541-4604-9541-B348E44982F5}" type="presOf" srcId="{1E0ECB25-EA62-48E9-ACEE-46F43397F7C9}" destId="{D3E4055D-81FA-4572-8050-92E6F440A687}" srcOrd="0" destOrd="0" presId="urn:microsoft.com/office/officeart/2005/8/layout/chevron1"/>
    <dgm:cxn modelId="{20D390D5-E8D1-4A8B-97B0-53BA4B043C5D}" type="presOf" srcId="{D46B64B5-4483-4456-9160-109989404859}" destId="{136D7F89-CBA4-4163-98B4-26BA03B240D0}" srcOrd="0" destOrd="0" presId="urn:microsoft.com/office/officeart/2005/8/layout/chevron1"/>
    <dgm:cxn modelId="{FB5CB9DE-B5E0-4A38-8928-C8CE4ABF6E26}" srcId="{7A75C954-4318-4549-B838-ABC6CD59EBEE}" destId="{26F94E1E-7DA0-4F8F-A004-913014910D84}" srcOrd="3" destOrd="0" parTransId="{79744CFB-99F7-407F-B897-CDB842CC60F8}" sibTransId="{B4A618FE-C152-41F4-8809-8C085E0B8047}"/>
    <dgm:cxn modelId="{701F41EB-8254-41D9-A576-A51F215A5C24}" srcId="{7A75C954-4318-4549-B838-ABC6CD59EBEE}" destId="{45BD6EE1-4824-4F3B-8155-F7FFCD30C878}" srcOrd="4" destOrd="0" parTransId="{1734B9D1-02D8-478E-B5FC-3B446D432646}" sibTransId="{2781C912-DD37-4E49-A8F6-0224CF2F923B}"/>
    <dgm:cxn modelId="{A4B1F29E-9EC9-44FF-B6DA-8E000A2DE896}" type="presParOf" srcId="{671B3595-C9EB-421C-A3A4-186EE1CAE8A7}" destId="{6091C410-ECAA-464E-BF26-6FCE032160CD}" srcOrd="0" destOrd="0" presId="urn:microsoft.com/office/officeart/2005/8/layout/chevron1"/>
    <dgm:cxn modelId="{07E9A647-F5F2-448A-9119-60931AA72733}" type="presParOf" srcId="{671B3595-C9EB-421C-A3A4-186EE1CAE8A7}" destId="{A930D4F9-5125-4AAA-B52A-6988A6D4B307}" srcOrd="1" destOrd="0" presId="urn:microsoft.com/office/officeart/2005/8/layout/chevron1"/>
    <dgm:cxn modelId="{113F261D-78FB-4E2F-AEAC-595906F8B485}" type="presParOf" srcId="{671B3595-C9EB-421C-A3A4-186EE1CAE8A7}" destId="{D3E4055D-81FA-4572-8050-92E6F440A687}" srcOrd="2" destOrd="0" presId="urn:microsoft.com/office/officeart/2005/8/layout/chevron1"/>
    <dgm:cxn modelId="{4BD01B2B-0BFD-4E0B-87A4-3DD0AB53806B}" type="presParOf" srcId="{671B3595-C9EB-421C-A3A4-186EE1CAE8A7}" destId="{999E6B58-9191-4EEA-B92A-809FDD890BE7}" srcOrd="3" destOrd="0" presId="urn:microsoft.com/office/officeart/2005/8/layout/chevron1"/>
    <dgm:cxn modelId="{00D85001-186D-4863-B547-152A1FD05865}" type="presParOf" srcId="{671B3595-C9EB-421C-A3A4-186EE1CAE8A7}" destId="{136D7F89-CBA4-4163-98B4-26BA03B240D0}" srcOrd="4" destOrd="0" presId="urn:microsoft.com/office/officeart/2005/8/layout/chevron1"/>
    <dgm:cxn modelId="{A5B049B7-3C67-4D45-A4D3-782BCB519A2A}" type="presParOf" srcId="{671B3595-C9EB-421C-A3A4-186EE1CAE8A7}" destId="{DC247860-00DB-4D36-B6E0-441F3CCC6501}" srcOrd="5" destOrd="0" presId="urn:microsoft.com/office/officeart/2005/8/layout/chevron1"/>
    <dgm:cxn modelId="{108898BF-2A41-4DD9-A856-C12C5E0DC25C}" type="presParOf" srcId="{671B3595-C9EB-421C-A3A4-186EE1CAE8A7}" destId="{3B3F19F3-611C-4CB3-A9B1-F3237013CD5B}" srcOrd="6" destOrd="0" presId="urn:microsoft.com/office/officeart/2005/8/layout/chevron1"/>
    <dgm:cxn modelId="{B2EAADC8-72D7-42AF-8BED-5786B30D2626}" type="presParOf" srcId="{671B3595-C9EB-421C-A3A4-186EE1CAE8A7}" destId="{9AA0E7B6-3D9D-4560-AC3D-F1DD7AD619AC}" srcOrd="7" destOrd="0" presId="urn:microsoft.com/office/officeart/2005/8/layout/chevron1"/>
    <dgm:cxn modelId="{33DFC8C1-0001-499C-B232-07A7ED508914}" type="presParOf" srcId="{671B3595-C9EB-421C-A3A4-186EE1CAE8A7}" destId="{BBAA83BD-58FB-4904-B288-A4D183746E9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75C954-4318-4549-B838-ABC6CD59EBEE}" type="doc">
      <dgm:prSet loTypeId="urn:microsoft.com/office/officeart/2005/8/layout/chevron1" loCatId="process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857284E0-8535-4EC6-81B9-5C834C66FC4E}">
      <dgm:prSet/>
      <dgm:spPr>
        <a:solidFill>
          <a:srgbClr val="06819E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Planification</a:t>
          </a:r>
        </a:p>
      </dgm:t>
    </dgm:pt>
    <dgm:pt modelId="{46E36736-4019-463D-8F39-54E3F2B79477}" type="parTrans" cxnId="{271E5C0C-20C8-4BDE-AB8D-F1BF4FC3BA24}">
      <dgm:prSet/>
      <dgm:spPr/>
      <dgm:t>
        <a:bodyPr/>
        <a:lstStyle/>
        <a:p>
          <a:endParaRPr lang="fr-FR"/>
        </a:p>
      </dgm:t>
    </dgm:pt>
    <dgm:pt modelId="{19D902C8-52D6-4074-A42D-4B44EF2AB489}" type="sibTrans" cxnId="{271E5C0C-20C8-4BDE-AB8D-F1BF4FC3BA24}">
      <dgm:prSet/>
      <dgm:spPr/>
      <dgm:t>
        <a:bodyPr/>
        <a:lstStyle/>
        <a:p>
          <a:endParaRPr lang="fr-FR"/>
        </a:p>
      </dgm:t>
    </dgm:pt>
    <dgm:pt modelId="{1E0ECB25-EA62-48E9-ACEE-46F43397F7C9}">
      <dgm:prSet/>
      <dgm:spPr>
        <a:solidFill>
          <a:schemeClr val="bg1"/>
        </a:solidFill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Taches</a:t>
          </a:r>
        </a:p>
      </dgm:t>
    </dgm:pt>
    <dgm:pt modelId="{5747BA2F-912D-4ADD-856C-0967A8CB0800}" type="parTrans" cxnId="{174FC3BB-F5B1-484F-ADF9-83F4168CDBFE}">
      <dgm:prSet/>
      <dgm:spPr/>
      <dgm:t>
        <a:bodyPr/>
        <a:lstStyle/>
        <a:p>
          <a:endParaRPr lang="fr-FR"/>
        </a:p>
      </dgm:t>
    </dgm:pt>
    <dgm:pt modelId="{987E24C0-A29B-42F6-A5B7-2A2460715CA4}" type="sibTrans" cxnId="{174FC3BB-F5B1-484F-ADF9-83F4168CDBFE}">
      <dgm:prSet/>
      <dgm:spPr/>
      <dgm:t>
        <a:bodyPr/>
        <a:lstStyle/>
        <a:p>
          <a:endParaRPr lang="fr-FR"/>
        </a:p>
      </dgm:t>
    </dgm:pt>
    <dgm:pt modelId="{26F94E1E-7DA0-4F8F-A004-913014910D84}">
      <dgm:prSet/>
      <dgm:spPr/>
      <dgm:t>
        <a:bodyPr/>
        <a:lstStyle/>
        <a:p>
          <a:r>
            <a:rPr lang="fr-FR" dirty="0"/>
            <a:t>Les problèmes </a:t>
          </a:r>
        </a:p>
      </dgm:t>
    </dgm:pt>
    <dgm:pt modelId="{79744CFB-99F7-407F-B897-CDB842CC60F8}" type="parTrans" cxnId="{FB5CB9DE-B5E0-4A38-8928-C8CE4ABF6E26}">
      <dgm:prSet/>
      <dgm:spPr/>
      <dgm:t>
        <a:bodyPr/>
        <a:lstStyle/>
        <a:p>
          <a:endParaRPr lang="fr-FR"/>
        </a:p>
      </dgm:t>
    </dgm:pt>
    <dgm:pt modelId="{B4A618FE-C152-41F4-8809-8C085E0B8047}" type="sibTrans" cxnId="{FB5CB9DE-B5E0-4A38-8928-C8CE4ABF6E26}">
      <dgm:prSet/>
      <dgm:spPr/>
      <dgm:t>
        <a:bodyPr/>
        <a:lstStyle/>
        <a:p>
          <a:endParaRPr lang="fr-FR"/>
        </a:p>
      </dgm:t>
    </dgm:pt>
    <dgm:pt modelId="{45BD6EE1-4824-4F3B-8155-F7FFCD30C878}">
      <dgm:prSet/>
      <dgm:spPr/>
      <dgm:t>
        <a:bodyPr/>
        <a:lstStyle/>
        <a:p>
          <a:r>
            <a:rPr lang="fr-FR" dirty="0"/>
            <a:t>Test Unitaire </a:t>
          </a:r>
        </a:p>
      </dgm:t>
    </dgm:pt>
    <dgm:pt modelId="{1734B9D1-02D8-478E-B5FC-3B446D432646}" type="parTrans" cxnId="{701F41EB-8254-41D9-A576-A51F215A5C24}">
      <dgm:prSet/>
      <dgm:spPr/>
      <dgm:t>
        <a:bodyPr/>
        <a:lstStyle/>
        <a:p>
          <a:endParaRPr lang="fr-FR"/>
        </a:p>
      </dgm:t>
    </dgm:pt>
    <dgm:pt modelId="{2781C912-DD37-4E49-A8F6-0224CF2F923B}" type="sibTrans" cxnId="{701F41EB-8254-41D9-A576-A51F215A5C24}">
      <dgm:prSet/>
      <dgm:spPr/>
      <dgm:t>
        <a:bodyPr/>
        <a:lstStyle/>
        <a:p>
          <a:endParaRPr lang="fr-FR"/>
        </a:p>
      </dgm:t>
    </dgm:pt>
    <dgm:pt modelId="{D46B64B5-4483-4456-9160-109989404859}">
      <dgm:prSet/>
      <dgm:spPr/>
      <dgm:t>
        <a:bodyPr/>
        <a:lstStyle/>
        <a:p>
          <a:r>
            <a:rPr lang="fr-FR" dirty="0"/>
            <a:t>Cahier Recette</a:t>
          </a:r>
        </a:p>
      </dgm:t>
    </dgm:pt>
    <dgm:pt modelId="{58216E34-CC02-4785-A2C8-0BF10115C8D9}" type="parTrans" cxnId="{09A7DA73-08A0-4FCF-A02D-11021B4EB3B7}">
      <dgm:prSet/>
      <dgm:spPr/>
      <dgm:t>
        <a:bodyPr/>
        <a:lstStyle/>
        <a:p>
          <a:endParaRPr lang="fr-FR"/>
        </a:p>
      </dgm:t>
    </dgm:pt>
    <dgm:pt modelId="{E8146681-2974-4E47-AB45-998481F4E684}" type="sibTrans" cxnId="{09A7DA73-08A0-4FCF-A02D-11021B4EB3B7}">
      <dgm:prSet/>
      <dgm:spPr/>
      <dgm:t>
        <a:bodyPr/>
        <a:lstStyle/>
        <a:p>
          <a:endParaRPr lang="fr-FR"/>
        </a:p>
      </dgm:t>
    </dgm:pt>
    <dgm:pt modelId="{671B3595-C9EB-421C-A3A4-186EE1CAE8A7}" type="pres">
      <dgm:prSet presAssocID="{7A75C954-4318-4549-B838-ABC6CD59EBEE}" presName="Name0" presStyleCnt="0">
        <dgm:presLayoutVars>
          <dgm:dir/>
          <dgm:animLvl val="lvl"/>
          <dgm:resizeHandles val="exact"/>
        </dgm:presLayoutVars>
      </dgm:prSet>
      <dgm:spPr/>
    </dgm:pt>
    <dgm:pt modelId="{6091C410-ECAA-464E-BF26-6FCE032160CD}" type="pres">
      <dgm:prSet presAssocID="{857284E0-8535-4EC6-81B9-5C834C66FC4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930D4F9-5125-4AAA-B52A-6988A6D4B307}" type="pres">
      <dgm:prSet presAssocID="{19D902C8-52D6-4074-A42D-4B44EF2AB489}" presName="parTxOnlySpace" presStyleCnt="0"/>
      <dgm:spPr/>
    </dgm:pt>
    <dgm:pt modelId="{D3E4055D-81FA-4572-8050-92E6F440A687}" type="pres">
      <dgm:prSet presAssocID="{1E0ECB25-EA62-48E9-ACEE-46F43397F7C9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99E6B58-9191-4EEA-B92A-809FDD890BE7}" type="pres">
      <dgm:prSet presAssocID="{987E24C0-A29B-42F6-A5B7-2A2460715CA4}" presName="parTxOnlySpace" presStyleCnt="0"/>
      <dgm:spPr/>
    </dgm:pt>
    <dgm:pt modelId="{136D7F89-CBA4-4163-98B4-26BA03B240D0}" type="pres">
      <dgm:prSet presAssocID="{D46B64B5-4483-4456-9160-109989404859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DC247860-00DB-4D36-B6E0-441F3CCC6501}" type="pres">
      <dgm:prSet presAssocID="{E8146681-2974-4E47-AB45-998481F4E684}" presName="parTxOnlySpace" presStyleCnt="0"/>
      <dgm:spPr/>
    </dgm:pt>
    <dgm:pt modelId="{3B3F19F3-611C-4CB3-A9B1-F3237013CD5B}" type="pres">
      <dgm:prSet presAssocID="{26F94E1E-7DA0-4F8F-A004-913014910D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9AA0E7B6-3D9D-4560-AC3D-F1DD7AD619AC}" type="pres">
      <dgm:prSet presAssocID="{B4A618FE-C152-41F4-8809-8C085E0B8047}" presName="parTxOnlySpace" presStyleCnt="0"/>
      <dgm:spPr/>
    </dgm:pt>
    <dgm:pt modelId="{BBAA83BD-58FB-4904-B288-A4D183746E91}" type="pres">
      <dgm:prSet presAssocID="{45BD6EE1-4824-4F3B-8155-F7FFCD30C87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EBE9260B-2950-4DF1-947D-7818F34F1DD0}" type="presOf" srcId="{7A75C954-4318-4549-B838-ABC6CD59EBEE}" destId="{671B3595-C9EB-421C-A3A4-186EE1CAE8A7}" srcOrd="0" destOrd="0" presId="urn:microsoft.com/office/officeart/2005/8/layout/chevron1"/>
    <dgm:cxn modelId="{271E5C0C-20C8-4BDE-AB8D-F1BF4FC3BA24}" srcId="{7A75C954-4318-4549-B838-ABC6CD59EBEE}" destId="{857284E0-8535-4EC6-81B9-5C834C66FC4E}" srcOrd="0" destOrd="0" parTransId="{46E36736-4019-463D-8F39-54E3F2B79477}" sibTransId="{19D902C8-52D6-4074-A42D-4B44EF2AB489}"/>
    <dgm:cxn modelId="{B7637644-5661-4832-8EF5-086F38356494}" type="presOf" srcId="{26F94E1E-7DA0-4F8F-A004-913014910D84}" destId="{3B3F19F3-611C-4CB3-A9B1-F3237013CD5B}" srcOrd="0" destOrd="0" presId="urn:microsoft.com/office/officeart/2005/8/layout/chevron1"/>
    <dgm:cxn modelId="{9DE6B551-DE7C-4105-A7C7-4F3B2EB3D69B}" type="presOf" srcId="{857284E0-8535-4EC6-81B9-5C834C66FC4E}" destId="{6091C410-ECAA-464E-BF26-6FCE032160CD}" srcOrd="0" destOrd="0" presId="urn:microsoft.com/office/officeart/2005/8/layout/chevron1"/>
    <dgm:cxn modelId="{09A7DA73-08A0-4FCF-A02D-11021B4EB3B7}" srcId="{7A75C954-4318-4549-B838-ABC6CD59EBEE}" destId="{D46B64B5-4483-4456-9160-109989404859}" srcOrd="2" destOrd="0" parTransId="{58216E34-CC02-4785-A2C8-0BF10115C8D9}" sibTransId="{E8146681-2974-4E47-AB45-998481F4E684}"/>
    <dgm:cxn modelId="{440E20A6-19E1-4A3D-A646-8CEDD5C3668E}" type="presOf" srcId="{45BD6EE1-4824-4F3B-8155-F7FFCD30C878}" destId="{BBAA83BD-58FB-4904-B288-A4D183746E91}" srcOrd="0" destOrd="0" presId="urn:microsoft.com/office/officeart/2005/8/layout/chevron1"/>
    <dgm:cxn modelId="{174FC3BB-F5B1-484F-ADF9-83F4168CDBFE}" srcId="{7A75C954-4318-4549-B838-ABC6CD59EBEE}" destId="{1E0ECB25-EA62-48E9-ACEE-46F43397F7C9}" srcOrd="1" destOrd="0" parTransId="{5747BA2F-912D-4ADD-856C-0967A8CB0800}" sibTransId="{987E24C0-A29B-42F6-A5B7-2A2460715CA4}"/>
    <dgm:cxn modelId="{E85C8ABC-4541-4604-9541-B348E44982F5}" type="presOf" srcId="{1E0ECB25-EA62-48E9-ACEE-46F43397F7C9}" destId="{D3E4055D-81FA-4572-8050-92E6F440A687}" srcOrd="0" destOrd="0" presId="urn:microsoft.com/office/officeart/2005/8/layout/chevron1"/>
    <dgm:cxn modelId="{20D390D5-E8D1-4A8B-97B0-53BA4B043C5D}" type="presOf" srcId="{D46B64B5-4483-4456-9160-109989404859}" destId="{136D7F89-CBA4-4163-98B4-26BA03B240D0}" srcOrd="0" destOrd="0" presId="urn:microsoft.com/office/officeart/2005/8/layout/chevron1"/>
    <dgm:cxn modelId="{FB5CB9DE-B5E0-4A38-8928-C8CE4ABF6E26}" srcId="{7A75C954-4318-4549-B838-ABC6CD59EBEE}" destId="{26F94E1E-7DA0-4F8F-A004-913014910D84}" srcOrd="3" destOrd="0" parTransId="{79744CFB-99F7-407F-B897-CDB842CC60F8}" sibTransId="{B4A618FE-C152-41F4-8809-8C085E0B8047}"/>
    <dgm:cxn modelId="{701F41EB-8254-41D9-A576-A51F215A5C24}" srcId="{7A75C954-4318-4549-B838-ABC6CD59EBEE}" destId="{45BD6EE1-4824-4F3B-8155-F7FFCD30C878}" srcOrd="4" destOrd="0" parTransId="{1734B9D1-02D8-478E-B5FC-3B446D432646}" sibTransId="{2781C912-DD37-4E49-A8F6-0224CF2F923B}"/>
    <dgm:cxn modelId="{A4B1F29E-9EC9-44FF-B6DA-8E000A2DE896}" type="presParOf" srcId="{671B3595-C9EB-421C-A3A4-186EE1CAE8A7}" destId="{6091C410-ECAA-464E-BF26-6FCE032160CD}" srcOrd="0" destOrd="0" presId="urn:microsoft.com/office/officeart/2005/8/layout/chevron1"/>
    <dgm:cxn modelId="{07E9A647-F5F2-448A-9119-60931AA72733}" type="presParOf" srcId="{671B3595-C9EB-421C-A3A4-186EE1CAE8A7}" destId="{A930D4F9-5125-4AAA-B52A-6988A6D4B307}" srcOrd="1" destOrd="0" presId="urn:microsoft.com/office/officeart/2005/8/layout/chevron1"/>
    <dgm:cxn modelId="{113F261D-78FB-4E2F-AEAC-595906F8B485}" type="presParOf" srcId="{671B3595-C9EB-421C-A3A4-186EE1CAE8A7}" destId="{D3E4055D-81FA-4572-8050-92E6F440A687}" srcOrd="2" destOrd="0" presId="urn:microsoft.com/office/officeart/2005/8/layout/chevron1"/>
    <dgm:cxn modelId="{4BD01B2B-0BFD-4E0B-87A4-3DD0AB53806B}" type="presParOf" srcId="{671B3595-C9EB-421C-A3A4-186EE1CAE8A7}" destId="{999E6B58-9191-4EEA-B92A-809FDD890BE7}" srcOrd="3" destOrd="0" presId="urn:microsoft.com/office/officeart/2005/8/layout/chevron1"/>
    <dgm:cxn modelId="{00D85001-186D-4863-B547-152A1FD05865}" type="presParOf" srcId="{671B3595-C9EB-421C-A3A4-186EE1CAE8A7}" destId="{136D7F89-CBA4-4163-98B4-26BA03B240D0}" srcOrd="4" destOrd="0" presId="urn:microsoft.com/office/officeart/2005/8/layout/chevron1"/>
    <dgm:cxn modelId="{A5B049B7-3C67-4D45-A4D3-782BCB519A2A}" type="presParOf" srcId="{671B3595-C9EB-421C-A3A4-186EE1CAE8A7}" destId="{DC247860-00DB-4D36-B6E0-441F3CCC6501}" srcOrd="5" destOrd="0" presId="urn:microsoft.com/office/officeart/2005/8/layout/chevron1"/>
    <dgm:cxn modelId="{108898BF-2A41-4DD9-A856-C12C5E0DC25C}" type="presParOf" srcId="{671B3595-C9EB-421C-A3A4-186EE1CAE8A7}" destId="{3B3F19F3-611C-4CB3-A9B1-F3237013CD5B}" srcOrd="6" destOrd="0" presId="urn:microsoft.com/office/officeart/2005/8/layout/chevron1"/>
    <dgm:cxn modelId="{B2EAADC8-72D7-42AF-8BED-5786B30D2626}" type="presParOf" srcId="{671B3595-C9EB-421C-A3A4-186EE1CAE8A7}" destId="{9AA0E7B6-3D9D-4560-AC3D-F1DD7AD619AC}" srcOrd="7" destOrd="0" presId="urn:microsoft.com/office/officeart/2005/8/layout/chevron1"/>
    <dgm:cxn modelId="{33DFC8C1-0001-499C-B232-07A7ED508914}" type="presParOf" srcId="{671B3595-C9EB-421C-A3A4-186EE1CAE8A7}" destId="{BBAA83BD-58FB-4904-B288-A4D183746E9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A75C954-4318-4549-B838-ABC6CD59EBEE}" type="doc">
      <dgm:prSet loTypeId="urn:microsoft.com/office/officeart/2005/8/layout/chevron1" loCatId="process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857284E0-8535-4EC6-81B9-5C834C66FC4E}">
      <dgm:prSet/>
      <dgm:spPr>
        <a:solidFill>
          <a:srgbClr val="06819E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Planification</a:t>
          </a:r>
        </a:p>
      </dgm:t>
    </dgm:pt>
    <dgm:pt modelId="{46E36736-4019-463D-8F39-54E3F2B79477}" type="parTrans" cxnId="{271E5C0C-20C8-4BDE-AB8D-F1BF4FC3BA24}">
      <dgm:prSet/>
      <dgm:spPr/>
      <dgm:t>
        <a:bodyPr/>
        <a:lstStyle/>
        <a:p>
          <a:endParaRPr lang="fr-FR"/>
        </a:p>
      </dgm:t>
    </dgm:pt>
    <dgm:pt modelId="{19D902C8-52D6-4074-A42D-4B44EF2AB489}" type="sibTrans" cxnId="{271E5C0C-20C8-4BDE-AB8D-F1BF4FC3BA24}">
      <dgm:prSet/>
      <dgm:spPr/>
      <dgm:t>
        <a:bodyPr/>
        <a:lstStyle/>
        <a:p>
          <a:endParaRPr lang="fr-FR"/>
        </a:p>
      </dgm:t>
    </dgm:pt>
    <dgm:pt modelId="{1E0ECB25-EA62-48E9-ACEE-46F43397F7C9}">
      <dgm:prSet/>
      <dgm:spPr>
        <a:solidFill>
          <a:schemeClr val="bg1"/>
        </a:solidFill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Taches</a:t>
          </a:r>
        </a:p>
      </dgm:t>
    </dgm:pt>
    <dgm:pt modelId="{5747BA2F-912D-4ADD-856C-0967A8CB0800}" type="parTrans" cxnId="{174FC3BB-F5B1-484F-ADF9-83F4168CDBFE}">
      <dgm:prSet/>
      <dgm:spPr/>
      <dgm:t>
        <a:bodyPr/>
        <a:lstStyle/>
        <a:p>
          <a:endParaRPr lang="fr-FR"/>
        </a:p>
      </dgm:t>
    </dgm:pt>
    <dgm:pt modelId="{987E24C0-A29B-42F6-A5B7-2A2460715CA4}" type="sibTrans" cxnId="{174FC3BB-F5B1-484F-ADF9-83F4168CDBFE}">
      <dgm:prSet/>
      <dgm:spPr/>
      <dgm:t>
        <a:bodyPr/>
        <a:lstStyle/>
        <a:p>
          <a:endParaRPr lang="fr-FR"/>
        </a:p>
      </dgm:t>
    </dgm:pt>
    <dgm:pt modelId="{26F94E1E-7DA0-4F8F-A004-913014910D84}">
      <dgm:prSet/>
      <dgm:spPr/>
      <dgm:t>
        <a:bodyPr/>
        <a:lstStyle/>
        <a:p>
          <a:r>
            <a:rPr lang="fr-FR" dirty="0"/>
            <a:t>Les problèmes </a:t>
          </a:r>
        </a:p>
      </dgm:t>
    </dgm:pt>
    <dgm:pt modelId="{79744CFB-99F7-407F-B897-CDB842CC60F8}" type="parTrans" cxnId="{FB5CB9DE-B5E0-4A38-8928-C8CE4ABF6E26}">
      <dgm:prSet/>
      <dgm:spPr/>
      <dgm:t>
        <a:bodyPr/>
        <a:lstStyle/>
        <a:p>
          <a:endParaRPr lang="fr-FR"/>
        </a:p>
      </dgm:t>
    </dgm:pt>
    <dgm:pt modelId="{B4A618FE-C152-41F4-8809-8C085E0B8047}" type="sibTrans" cxnId="{FB5CB9DE-B5E0-4A38-8928-C8CE4ABF6E26}">
      <dgm:prSet/>
      <dgm:spPr/>
      <dgm:t>
        <a:bodyPr/>
        <a:lstStyle/>
        <a:p>
          <a:endParaRPr lang="fr-FR"/>
        </a:p>
      </dgm:t>
    </dgm:pt>
    <dgm:pt modelId="{45BD6EE1-4824-4F3B-8155-F7FFCD30C878}">
      <dgm:prSet/>
      <dgm:spPr/>
      <dgm:t>
        <a:bodyPr/>
        <a:lstStyle/>
        <a:p>
          <a:r>
            <a:rPr lang="fr-FR" dirty="0"/>
            <a:t>Test Unitaire </a:t>
          </a:r>
        </a:p>
      </dgm:t>
    </dgm:pt>
    <dgm:pt modelId="{1734B9D1-02D8-478E-B5FC-3B446D432646}" type="parTrans" cxnId="{701F41EB-8254-41D9-A576-A51F215A5C24}">
      <dgm:prSet/>
      <dgm:spPr/>
      <dgm:t>
        <a:bodyPr/>
        <a:lstStyle/>
        <a:p>
          <a:endParaRPr lang="fr-FR"/>
        </a:p>
      </dgm:t>
    </dgm:pt>
    <dgm:pt modelId="{2781C912-DD37-4E49-A8F6-0224CF2F923B}" type="sibTrans" cxnId="{701F41EB-8254-41D9-A576-A51F215A5C24}">
      <dgm:prSet/>
      <dgm:spPr/>
      <dgm:t>
        <a:bodyPr/>
        <a:lstStyle/>
        <a:p>
          <a:endParaRPr lang="fr-FR"/>
        </a:p>
      </dgm:t>
    </dgm:pt>
    <dgm:pt modelId="{D46B64B5-4483-4456-9160-109989404859}">
      <dgm:prSet/>
      <dgm:spPr/>
      <dgm:t>
        <a:bodyPr/>
        <a:lstStyle/>
        <a:p>
          <a:r>
            <a:rPr lang="fr-FR" dirty="0"/>
            <a:t>Cahier Recette</a:t>
          </a:r>
        </a:p>
      </dgm:t>
    </dgm:pt>
    <dgm:pt modelId="{58216E34-CC02-4785-A2C8-0BF10115C8D9}" type="parTrans" cxnId="{09A7DA73-08A0-4FCF-A02D-11021B4EB3B7}">
      <dgm:prSet/>
      <dgm:spPr/>
      <dgm:t>
        <a:bodyPr/>
        <a:lstStyle/>
        <a:p>
          <a:endParaRPr lang="fr-FR"/>
        </a:p>
      </dgm:t>
    </dgm:pt>
    <dgm:pt modelId="{E8146681-2974-4E47-AB45-998481F4E684}" type="sibTrans" cxnId="{09A7DA73-08A0-4FCF-A02D-11021B4EB3B7}">
      <dgm:prSet/>
      <dgm:spPr/>
      <dgm:t>
        <a:bodyPr/>
        <a:lstStyle/>
        <a:p>
          <a:endParaRPr lang="fr-FR"/>
        </a:p>
      </dgm:t>
    </dgm:pt>
    <dgm:pt modelId="{671B3595-C9EB-421C-A3A4-186EE1CAE8A7}" type="pres">
      <dgm:prSet presAssocID="{7A75C954-4318-4549-B838-ABC6CD59EBEE}" presName="Name0" presStyleCnt="0">
        <dgm:presLayoutVars>
          <dgm:dir/>
          <dgm:animLvl val="lvl"/>
          <dgm:resizeHandles val="exact"/>
        </dgm:presLayoutVars>
      </dgm:prSet>
      <dgm:spPr/>
    </dgm:pt>
    <dgm:pt modelId="{6091C410-ECAA-464E-BF26-6FCE032160CD}" type="pres">
      <dgm:prSet presAssocID="{857284E0-8535-4EC6-81B9-5C834C66FC4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930D4F9-5125-4AAA-B52A-6988A6D4B307}" type="pres">
      <dgm:prSet presAssocID="{19D902C8-52D6-4074-A42D-4B44EF2AB489}" presName="parTxOnlySpace" presStyleCnt="0"/>
      <dgm:spPr/>
    </dgm:pt>
    <dgm:pt modelId="{D3E4055D-81FA-4572-8050-92E6F440A687}" type="pres">
      <dgm:prSet presAssocID="{1E0ECB25-EA62-48E9-ACEE-46F43397F7C9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99E6B58-9191-4EEA-B92A-809FDD890BE7}" type="pres">
      <dgm:prSet presAssocID="{987E24C0-A29B-42F6-A5B7-2A2460715CA4}" presName="parTxOnlySpace" presStyleCnt="0"/>
      <dgm:spPr/>
    </dgm:pt>
    <dgm:pt modelId="{136D7F89-CBA4-4163-98B4-26BA03B240D0}" type="pres">
      <dgm:prSet presAssocID="{D46B64B5-4483-4456-9160-109989404859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DC247860-00DB-4D36-B6E0-441F3CCC6501}" type="pres">
      <dgm:prSet presAssocID="{E8146681-2974-4E47-AB45-998481F4E684}" presName="parTxOnlySpace" presStyleCnt="0"/>
      <dgm:spPr/>
    </dgm:pt>
    <dgm:pt modelId="{3B3F19F3-611C-4CB3-A9B1-F3237013CD5B}" type="pres">
      <dgm:prSet presAssocID="{26F94E1E-7DA0-4F8F-A004-913014910D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9AA0E7B6-3D9D-4560-AC3D-F1DD7AD619AC}" type="pres">
      <dgm:prSet presAssocID="{B4A618FE-C152-41F4-8809-8C085E0B8047}" presName="parTxOnlySpace" presStyleCnt="0"/>
      <dgm:spPr/>
    </dgm:pt>
    <dgm:pt modelId="{BBAA83BD-58FB-4904-B288-A4D183746E91}" type="pres">
      <dgm:prSet presAssocID="{45BD6EE1-4824-4F3B-8155-F7FFCD30C87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EBE9260B-2950-4DF1-947D-7818F34F1DD0}" type="presOf" srcId="{7A75C954-4318-4549-B838-ABC6CD59EBEE}" destId="{671B3595-C9EB-421C-A3A4-186EE1CAE8A7}" srcOrd="0" destOrd="0" presId="urn:microsoft.com/office/officeart/2005/8/layout/chevron1"/>
    <dgm:cxn modelId="{271E5C0C-20C8-4BDE-AB8D-F1BF4FC3BA24}" srcId="{7A75C954-4318-4549-B838-ABC6CD59EBEE}" destId="{857284E0-8535-4EC6-81B9-5C834C66FC4E}" srcOrd="0" destOrd="0" parTransId="{46E36736-4019-463D-8F39-54E3F2B79477}" sibTransId="{19D902C8-52D6-4074-A42D-4B44EF2AB489}"/>
    <dgm:cxn modelId="{B7637644-5661-4832-8EF5-086F38356494}" type="presOf" srcId="{26F94E1E-7DA0-4F8F-A004-913014910D84}" destId="{3B3F19F3-611C-4CB3-A9B1-F3237013CD5B}" srcOrd="0" destOrd="0" presId="urn:microsoft.com/office/officeart/2005/8/layout/chevron1"/>
    <dgm:cxn modelId="{9DE6B551-DE7C-4105-A7C7-4F3B2EB3D69B}" type="presOf" srcId="{857284E0-8535-4EC6-81B9-5C834C66FC4E}" destId="{6091C410-ECAA-464E-BF26-6FCE032160CD}" srcOrd="0" destOrd="0" presId="urn:microsoft.com/office/officeart/2005/8/layout/chevron1"/>
    <dgm:cxn modelId="{09A7DA73-08A0-4FCF-A02D-11021B4EB3B7}" srcId="{7A75C954-4318-4549-B838-ABC6CD59EBEE}" destId="{D46B64B5-4483-4456-9160-109989404859}" srcOrd="2" destOrd="0" parTransId="{58216E34-CC02-4785-A2C8-0BF10115C8D9}" sibTransId="{E8146681-2974-4E47-AB45-998481F4E684}"/>
    <dgm:cxn modelId="{440E20A6-19E1-4A3D-A646-8CEDD5C3668E}" type="presOf" srcId="{45BD6EE1-4824-4F3B-8155-F7FFCD30C878}" destId="{BBAA83BD-58FB-4904-B288-A4D183746E91}" srcOrd="0" destOrd="0" presId="urn:microsoft.com/office/officeart/2005/8/layout/chevron1"/>
    <dgm:cxn modelId="{174FC3BB-F5B1-484F-ADF9-83F4168CDBFE}" srcId="{7A75C954-4318-4549-B838-ABC6CD59EBEE}" destId="{1E0ECB25-EA62-48E9-ACEE-46F43397F7C9}" srcOrd="1" destOrd="0" parTransId="{5747BA2F-912D-4ADD-856C-0967A8CB0800}" sibTransId="{987E24C0-A29B-42F6-A5B7-2A2460715CA4}"/>
    <dgm:cxn modelId="{E85C8ABC-4541-4604-9541-B348E44982F5}" type="presOf" srcId="{1E0ECB25-EA62-48E9-ACEE-46F43397F7C9}" destId="{D3E4055D-81FA-4572-8050-92E6F440A687}" srcOrd="0" destOrd="0" presId="urn:microsoft.com/office/officeart/2005/8/layout/chevron1"/>
    <dgm:cxn modelId="{20D390D5-E8D1-4A8B-97B0-53BA4B043C5D}" type="presOf" srcId="{D46B64B5-4483-4456-9160-109989404859}" destId="{136D7F89-CBA4-4163-98B4-26BA03B240D0}" srcOrd="0" destOrd="0" presId="urn:microsoft.com/office/officeart/2005/8/layout/chevron1"/>
    <dgm:cxn modelId="{FB5CB9DE-B5E0-4A38-8928-C8CE4ABF6E26}" srcId="{7A75C954-4318-4549-B838-ABC6CD59EBEE}" destId="{26F94E1E-7DA0-4F8F-A004-913014910D84}" srcOrd="3" destOrd="0" parTransId="{79744CFB-99F7-407F-B897-CDB842CC60F8}" sibTransId="{B4A618FE-C152-41F4-8809-8C085E0B8047}"/>
    <dgm:cxn modelId="{701F41EB-8254-41D9-A576-A51F215A5C24}" srcId="{7A75C954-4318-4549-B838-ABC6CD59EBEE}" destId="{45BD6EE1-4824-4F3B-8155-F7FFCD30C878}" srcOrd="4" destOrd="0" parTransId="{1734B9D1-02D8-478E-B5FC-3B446D432646}" sibTransId="{2781C912-DD37-4E49-A8F6-0224CF2F923B}"/>
    <dgm:cxn modelId="{A4B1F29E-9EC9-44FF-B6DA-8E000A2DE896}" type="presParOf" srcId="{671B3595-C9EB-421C-A3A4-186EE1CAE8A7}" destId="{6091C410-ECAA-464E-BF26-6FCE032160CD}" srcOrd="0" destOrd="0" presId="urn:microsoft.com/office/officeart/2005/8/layout/chevron1"/>
    <dgm:cxn modelId="{07E9A647-F5F2-448A-9119-60931AA72733}" type="presParOf" srcId="{671B3595-C9EB-421C-A3A4-186EE1CAE8A7}" destId="{A930D4F9-5125-4AAA-B52A-6988A6D4B307}" srcOrd="1" destOrd="0" presId="urn:microsoft.com/office/officeart/2005/8/layout/chevron1"/>
    <dgm:cxn modelId="{113F261D-78FB-4E2F-AEAC-595906F8B485}" type="presParOf" srcId="{671B3595-C9EB-421C-A3A4-186EE1CAE8A7}" destId="{D3E4055D-81FA-4572-8050-92E6F440A687}" srcOrd="2" destOrd="0" presId="urn:microsoft.com/office/officeart/2005/8/layout/chevron1"/>
    <dgm:cxn modelId="{4BD01B2B-0BFD-4E0B-87A4-3DD0AB53806B}" type="presParOf" srcId="{671B3595-C9EB-421C-A3A4-186EE1CAE8A7}" destId="{999E6B58-9191-4EEA-B92A-809FDD890BE7}" srcOrd="3" destOrd="0" presId="urn:microsoft.com/office/officeart/2005/8/layout/chevron1"/>
    <dgm:cxn modelId="{00D85001-186D-4863-B547-152A1FD05865}" type="presParOf" srcId="{671B3595-C9EB-421C-A3A4-186EE1CAE8A7}" destId="{136D7F89-CBA4-4163-98B4-26BA03B240D0}" srcOrd="4" destOrd="0" presId="urn:microsoft.com/office/officeart/2005/8/layout/chevron1"/>
    <dgm:cxn modelId="{A5B049B7-3C67-4D45-A4D3-782BCB519A2A}" type="presParOf" srcId="{671B3595-C9EB-421C-A3A4-186EE1CAE8A7}" destId="{DC247860-00DB-4D36-B6E0-441F3CCC6501}" srcOrd="5" destOrd="0" presId="urn:microsoft.com/office/officeart/2005/8/layout/chevron1"/>
    <dgm:cxn modelId="{108898BF-2A41-4DD9-A856-C12C5E0DC25C}" type="presParOf" srcId="{671B3595-C9EB-421C-A3A4-186EE1CAE8A7}" destId="{3B3F19F3-611C-4CB3-A9B1-F3237013CD5B}" srcOrd="6" destOrd="0" presId="urn:microsoft.com/office/officeart/2005/8/layout/chevron1"/>
    <dgm:cxn modelId="{B2EAADC8-72D7-42AF-8BED-5786B30D2626}" type="presParOf" srcId="{671B3595-C9EB-421C-A3A4-186EE1CAE8A7}" destId="{9AA0E7B6-3D9D-4560-AC3D-F1DD7AD619AC}" srcOrd="7" destOrd="0" presId="urn:microsoft.com/office/officeart/2005/8/layout/chevron1"/>
    <dgm:cxn modelId="{33DFC8C1-0001-499C-B232-07A7ED508914}" type="presParOf" srcId="{671B3595-C9EB-421C-A3A4-186EE1CAE8A7}" destId="{BBAA83BD-58FB-4904-B288-A4D183746E9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A75C954-4318-4549-B838-ABC6CD59EBEE}" type="doc">
      <dgm:prSet loTypeId="urn:microsoft.com/office/officeart/2005/8/layout/chevron1" loCatId="process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857284E0-8535-4EC6-81B9-5C834C66FC4E}">
      <dgm:prSet/>
      <dgm:spPr>
        <a:solidFill>
          <a:srgbClr val="06819E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Planification</a:t>
          </a:r>
        </a:p>
      </dgm:t>
    </dgm:pt>
    <dgm:pt modelId="{46E36736-4019-463D-8F39-54E3F2B79477}" type="parTrans" cxnId="{271E5C0C-20C8-4BDE-AB8D-F1BF4FC3BA24}">
      <dgm:prSet/>
      <dgm:spPr/>
      <dgm:t>
        <a:bodyPr/>
        <a:lstStyle/>
        <a:p>
          <a:endParaRPr lang="fr-FR"/>
        </a:p>
      </dgm:t>
    </dgm:pt>
    <dgm:pt modelId="{19D902C8-52D6-4074-A42D-4B44EF2AB489}" type="sibTrans" cxnId="{271E5C0C-20C8-4BDE-AB8D-F1BF4FC3BA24}">
      <dgm:prSet/>
      <dgm:spPr/>
      <dgm:t>
        <a:bodyPr/>
        <a:lstStyle/>
        <a:p>
          <a:endParaRPr lang="fr-FR"/>
        </a:p>
      </dgm:t>
    </dgm:pt>
    <dgm:pt modelId="{1E0ECB25-EA62-48E9-ACEE-46F43397F7C9}">
      <dgm:prSet/>
      <dgm:spPr>
        <a:solidFill>
          <a:schemeClr val="bg1"/>
        </a:solidFill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Taches</a:t>
          </a:r>
        </a:p>
      </dgm:t>
    </dgm:pt>
    <dgm:pt modelId="{5747BA2F-912D-4ADD-856C-0967A8CB0800}" type="parTrans" cxnId="{174FC3BB-F5B1-484F-ADF9-83F4168CDBFE}">
      <dgm:prSet/>
      <dgm:spPr/>
      <dgm:t>
        <a:bodyPr/>
        <a:lstStyle/>
        <a:p>
          <a:endParaRPr lang="fr-FR"/>
        </a:p>
      </dgm:t>
    </dgm:pt>
    <dgm:pt modelId="{987E24C0-A29B-42F6-A5B7-2A2460715CA4}" type="sibTrans" cxnId="{174FC3BB-F5B1-484F-ADF9-83F4168CDBFE}">
      <dgm:prSet/>
      <dgm:spPr/>
      <dgm:t>
        <a:bodyPr/>
        <a:lstStyle/>
        <a:p>
          <a:endParaRPr lang="fr-FR"/>
        </a:p>
      </dgm:t>
    </dgm:pt>
    <dgm:pt modelId="{26F94E1E-7DA0-4F8F-A004-913014910D84}">
      <dgm:prSet/>
      <dgm:spPr/>
      <dgm:t>
        <a:bodyPr/>
        <a:lstStyle/>
        <a:p>
          <a:r>
            <a:rPr lang="fr-FR" dirty="0"/>
            <a:t>Les problèmes </a:t>
          </a:r>
        </a:p>
      </dgm:t>
    </dgm:pt>
    <dgm:pt modelId="{79744CFB-99F7-407F-B897-CDB842CC60F8}" type="parTrans" cxnId="{FB5CB9DE-B5E0-4A38-8928-C8CE4ABF6E26}">
      <dgm:prSet/>
      <dgm:spPr/>
      <dgm:t>
        <a:bodyPr/>
        <a:lstStyle/>
        <a:p>
          <a:endParaRPr lang="fr-FR"/>
        </a:p>
      </dgm:t>
    </dgm:pt>
    <dgm:pt modelId="{B4A618FE-C152-41F4-8809-8C085E0B8047}" type="sibTrans" cxnId="{FB5CB9DE-B5E0-4A38-8928-C8CE4ABF6E26}">
      <dgm:prSet/>
      <dgm:spPr/>
      <dgm:t>
        <a:bodyPr/>
        <a:lstStyle/>
        <a:p>
          <a:endParaRPr lang="fr-FR"/>
        </a:p>
      </dgm:t>
    </dgm:pt>
    <dgm:pt modelId="{45BD6EE1-4824-4F3B-8155-F7FFCD30C878}">
      <dgm:prSet/>
      <dgm:spPr/>
      <dgm:t>
        <a:bodyPr/>
        <a:lstStyle/>
        <a:p>
          <a:r>
            <a:rPr lang="fr-FR" dirty="0"/>
            <a:t>Test Unitaire </a:t>
          </a:r>
        </a:p>
      </dgm:t>
    </dgm:pt>
    <dgm:pt modelId="{1734B9D1-02D8-478E-B5FC-3B446D432646}" type="parTrans" cxnId="{701F41EB-8254-41D9-A576-A51F215A5C24}">
      <dgm:prSet/>
      <dgm:spPr/>
      <dgm:t>
        <a:bodyPr/>
        <a:lstStyle/>
        <a:p>
          <a:endParaRPr lang="fr-FR"/>
        </a:p>
      </dgm:t>
    </dgm:pt>
    <dgm:pt modelId="{2781C912-DD37-4E49-A8F6-0224CF2F923B}" type="sibTrans" cxnId="{701F41EB-8254-41D9-A576-A51F215A5C24}">
      <dgm:prSet/>
      <dgm:spPr/>
      <dgm:t>
        <a:bodyPr/>
        <a:lstStyle/>
        <a:p>
          <a:endParaRPr lang="fr-FR"/>
        </a:p>
      </dgm:t>
    </dgm:pt>
    <dgm:pt modelId="{D46B64B5-4483-4456-9160-109989404859}">
      <dgm:prSet/>
      <dgm:spPr/>
      <dgm:t>
        <a:bodyPr/>
        <a:lstStyle/>
        <a:p>
          <a:r>
            <a:rPr lang="fr-FR" dirty="0"/>
            <a:t>Cahier Recette</a:t>
          </a:r>
        </a:p>
      </dgm:t>
    </dgm:pt>
    <dgm:pt modelId="{58216E34-CC02-4785-A2C8-0BF10115C8D9}" type="parTrans" cxnId="{09A7DA73-08A0-4FCF-A02D-11021B4EB3B7}">
      <dgm:prSet/>
      <dgm:spPr/>
      <dgm:t>
        <a:bodyPr/>
        <a:lstStyle/>
        <a:p>
          <a:endParaRPr lang="fr-FR"/>
        </a:p>
      </dgm:t>
    </dgm:pt>
    <dgm:pt modelId="{E8146681-2974-4E47-AB45-998481F4E684}" type="sibTrans" cxnId="{09A7DA73-08A0-4FCF-A02D-11021B4EB3B7}">
      <dgm:prSet/>
      <dgm:spPr/>
      <dgm:t>
        <a:bodyPr/>
        <a:lstStyle/>
        <a:p>
          <a:endParaRPr lang="fr-FR"/>
        </a:p>
      </dgm:t>
    </dgm:pt>
    <dgm:pt modelId="{671B3595-C9EB-421C-A3A4-186EE1CAE8A7}" type="pres">
      <dgm:prSet presAssocID="{7A75C954-4318-4549-B838-ABC6CD59EBEE}" presName="Name0" presStyleCnt="0">
        <dgm:presLayoutVars>
          <dgm:dir/>
          <dgm:animLvl val="lvl"/>
          <dgm:resizeHandles val="exact"/>
        </dgm:presLayoutVars>
      </dgm:prSet>
      <dgm:spPr/>
    </dgm:pt>
    <dgm:pt modelId="{6091C410-ECAA-464E-BF26-6FCE032160CD}" type="pres">
      <dgm:prSet presAssocID="{857284E0-8535-4EC6-81B9-5C834C66FC4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930D4F9-5125-4AAA-B52A-6988A6D4B307}" type="pres">
      <dgm:prSet presAssocID="{19D902C8-52D6-4074-A42D-4B44EF2AB489}" presName="parTxOnlySpace" presStyleCnt="0"/>
      <dgm:spPr/>
    </dgm:pt>
    <dgm:pt modelId="{D3E4055D-81FA-4572-8050-92E6F440A687}" type="pres">
      <dgm:prSet presAssocID="{1E0ECB25-EA62-48E9-ACEE-46F43397F7C9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99E6B58-9191-4EEA-B92A-809FDD890BE7}" type="pres">
      <dgm:prSet presAssocID="{987E24C0-A29B-42F6-A5B7-2A2460715CA4}" presName="parTxOnlySpace" presStyleCnt="0"/>
      <dgm:spPr/>
    </dgm:pt>
    <dgm:pt modelId="{136D7F89-CBA4-4163-98B4-26BA03B240D0}" type="pres">
      <dgm:prSet presAssocID="{D46B64B5-4483-4456-9160-109989404859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DC247860-00DB-4D36-B6E0-441F3CCC6501}" type="pres">
      <dgm:prSet presAssocID="{E8146681-2974-4E47-AB45-998481F4E684}" presName="parTxOnlySpace" presStyleCnt="0"/>
      <dgm:spPr/>
    </dgm:pt>
    <dgm:pt modelId="{3B3F19F3-611C-4CB3-A9B1-F3237013CD5B}" type="pres">
      <dgm:prSet presAssocID="{26F94E1E-7DA0-4F8F-A004-913014910D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9AA0E7B6-3D9D-4560-AC3D-F1DD7AD619AC}" type="pres">
      <dgm:prSet presAssocID="{B4A618FE-C152-41F4-8809-8C085E0B8047}" presName="parTxOnlySpace" presStyleCnt="0"/>
      <dgm:spPr/>
    </dgm:pt>
    <dgm:pt modelId="{BBAA83BD-58FB-4904-B288-A4D183746E91}" type="pres">
      <dgm:prSet presAssocID="{45BD6EE1-4824-4F3B-8155-F7FFCD30C87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EBE9260B-2950-4DF1-947D-7818F34F1DD0}" type="presOf" srcId="{7A75C954-4318-4549-B838-ABC6CD59EBEE}" destId="{671B3595-C9EB-421C-A3A4-186EE1CAE8A7}" srcOrd="0" destOrd="0" presId="urn:microsoft.com/office/officeart/2005/8/layout/chevron1"/>
    <dgm:cxn modelId="{271E5C0C-20C8-4BDE-AB8D-F1BF4FC3BA24}" srcId="{7A75C954-4318-4549-B838-ABC6CD59EBEE}" destId="{857284E0-8535-4EC6-81B9-5C834C66FC4E}" srcOrd="0" destOrd="0" parTransId="{46E36736-4019-463D-8F39-54E3F2B79477}" sibTransId="{19D902C8-52D6-4074-A42D-4B44EF2AB489}"/>
    <dgm:cxn modelId="{B7637644-5661-4832-8EF5-086F38356494}" type="presOf" srcId="{26F94E1E-7DA0-4F8F-A004-913014910D84}" destId="{3B3F19F3-611C-4CB3-A9B1-F3237013CD5B}" srcOrd="0" destOrd="0" presId="urn:microsoft.com/office/officeart/2005/8/layout/chevron1"/>
    <dgm:cxn modelId="{9DE6B551-DE7C-4105-A7C7-4F3B2EB3D69B}" type="presOf" srcId="{857284E0-8535-4EC6-81B9-5C834C66FC4E}" destId="{6091C410-ECAA-464E-BF26-6FCE032160CD}" srcOrd="0" destOrd="0" presId="urn:microsoft.com/office/officeart/2005/8/layout/chevron1"/>
    <dgm:cxn modelId="{09A7DA73-08A0-4FCF-A02D-11021B4EB3B7}" srcId="{7A75C954-4318-4549-B838-ABC6CD59EBEE}" destId="{D46B64B5-4483-4456-9160-109989404859}" srcOrd="2" destOrd="0" parTransId="{58216E34-CC02-4785-A2C8-0BF10115C8D9}" sibTransId="{E8146681-2974-4E47-AB45-998481F4E684}"/>
    <dgm:cxn modelId="{440E20A6-19E1-4A3D-A646-8CEDD5C3668E}" type="presOf" srcId="{45BD6EE1-4824-4F3B-8155-F7FFCD30C878}" destId="{BBAA83BD-58FB-4904-B288-A4D183746E91}" srcOrd="0" destOrd="0" presId="urn:microsoft.com/office/officeart/2005/8/layout/chevron1"/>
    <dgm:cxn modelId="{174FC3BB-F5B1-484F-ADF9-83F4168CDBFE}" srcId="{7A75C954-4318-4549-B838-ABC6CD59EBEE}" destId="{1E0ECB25-EA62-48E9-ACEE-46F43397F7C9}" srcOrd="1" destOrd="0" parTransId="{5747BA2F-912D-4ADD-856C-0967A8CB0800}" sibTransId="{987E24C0-A29B-42F6-A5B7-2A2460715CA4}"/>
    <dgm:cxn modelId="{E85C8ABC-4541-4604-9541-B348E44982F5}" type="presOf" srcId="{1E0ECB25-EA62-48E9-ACEE-46F43397F7C9}" destId="{D3E4055D-81FA-4572-8050-92E6F440A687}" srcOrd="0" destOrd="0" presId="urn:microsoft.com/office/officeart/2005/8/layout/chevron1"/>
    <dgm:cxn modelId="{20D390D5-E8D1-4A8B-97B0-53BA4B043C5D}" type="presOf" srcId="{D46B64B5-4483-4456-9160-109989404859}" destId="{136D7F89-CBA4-4163-98B4-26BA03B240D0}" srcOrd="0" destOrd="0" presId="urn:microsoft.com/office/officeart/2005/8/layout/chevron1"/>
    <dgm:cxn modelId="{FB5CB9DE-B5E0-4A38-8928-C8CE4ABF6E26}" srcId="{7A75C954-4318-4549-B838-ABC6CD59EBEE}" destId="{26F94E1E-7DA0-4F8F-A004-913014910D84}" srcOrd="3" destOrd="0" parTransId="{79744CFB-99F7-407F-B897-CDB842CC60F8}" sibTransId="{B4A618FE-C152-41F4-8809-8C085E0B8047}"/>
    <dgm:cxn modelId="{701F41EB-8254-41D9-A576-A51F215A5C24}" srcId="{7A75C954-4318-4549-B838-ABC6CD59EBEE}" destId="{45BD6EE1-4824-4F3B-8155-F7FFCD30C878}" srcOrd="4" destOrd="0" parTransId="{1734B9D1-02D8-478E-B5FC-3B446D432646}" sibTransId="{2781C912-DD37-4E49-A8F6-0224CF2F923B}"/>
    <dgm:cxn modelId="{A4B1F29E-9EC9-44FF-B6DA-8E000A2DE896}" type="presParOf" srcId="{671B3595-C9EB-421C-A3A4-186EE1CAE8A7}" destId="{6091C410-ECAA-464E-BF26-6FCE032160CD}" srcOrd="0" destOrd="0" presId="urn:microsoft.com/office/officeart/2005/8/layout/chevron1"/>
    <dgm:cxn modelId="{07E9A647-F5F2-448A-9119-60931AA72733}" type="presParOf" srcId="{671B3595-C9EB-421C-A3A4-186EE1CAE8A7}" destId="{A930D4F9-5125-4AAA-B52A-6988A6D4B307}" srcOrd="1" destOrd="0" presId="urn:microsoft.com/office/officeart/2005/8/layout/chevron1"/>
    <dgm:cxn modelId="{113F261D-78FB-4E2F-AEAC-595906F8B485}" type="presParOf" srcId="{671B3595-C9EB-421C-A3A4-186EE1CAE8A7}" destId="{D3E4055D-81FA-4572-8050-92E6F440A687}" srcOrd="2" destOrd="0" presId="urn:microsoft.com/office/officeart/2005/8/layout/chevron1"/>
    <dgm:cxn modelId="{4BD01B2B-0BFD-4E0B-87A4-3DD0AB53806B}" type="presParOf" srcId="{671B3595-C9EB-421C-A3A4-186EE1CAE8A7}" destId="{999E6B58-9191-4EEA-B92A-809FDD890BE7}" srcOrd="3" destOrd="0" presId="urn:microsoft.com/office/officeart/2005/8/layout/chevron1"/>
    <dgm:cxn modelId="{00D85001-186D-4863-B547-152A1FD05865}" type="presParOf" srcId="{671B3595-C9EB-421C-A3A4-186EE1CAE8A7}" destId="{136D7F89-CBA4-4163-98B4-26BA03B240D0}" srcOrd="4" destOrd="0" presId="urn:microsoft.com/office/officeart/2005/8/layout/chevron1"/>
    <dgm:cxn modelId="{A5B049B7-3C67-4D45-A4D3-782BCB519A2A}" type="presParOf" srcId="{671B3595-C9EB-421C-A3A4-186EE1CAE8A7}" destId="{DC247860-00DB-4D36-B6E0-441F3CCC6501}" srcOrd="5" destOrd="0" presId="urn:microsoft.com/office/officeart/2005/8/layout/chevron1"/>
    <dgm:cxn modelId="{108898BF-2A41-4DD9-A856-C12C5E0DC25C}" type="presParOf" srcId="{671B3595-C9EB-421C-A3A4-186EE1CAE8A7}" destId="{3B3F19F3-611C-4CB3-A9B1-F3237013CD5B}" srcOrd="6" destOrd="0" presId="urn:microsoft.com/office/officeart/2005/8/layout/chevron1"/>
    <dgm:cxn modelId="{B2EAADC8-72D7-42AF-8BED-5786B30D2626}" type="presParOf" srcId="{671B3595-C9EB-421C-A3A4-186EE1CAE8A7}" destId="{9AA0E7B6-3D9D-4560-AC3D-F1DD7AD619AC}" srcOrd="7" destOrd="0" presId="urn:microsoft.com/office/officeart/2005/8/layout/chevron1"/>
    <dgm:cxn modelId="{33DFC8C1-0001-499C-B232-07A7ED508914}" type="presParOf" srcId="{671B3595-C9EB-421C-A3A4-186EE1CAE8A7}" destId="{BBAA83BD-58FB-4904-B288-A4D183746E9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A75C954-4318-4549-B838-ABC6CD59EBEE}" type="doc">
      <dgm:prSet loTypeId="urn:microsoft.com/office/officeart/2005/8/layout/chevron1" loCatId="process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857284E0-8535-4EC6-81B9-5C834C66FC4E}">
      <dgm:prSet/>
      <dgm:spPr>
        <a:solidFill>
          <a:srgbClr val="06819E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Planification</a:t>
          </a:r>
        </a:p>
      </dgm:t>
    </dgm:pt>
    <dgm:pt modelId="{46E36736-4019-463D-8F39-54E3F2B79477}" type="parTrans" cxnId="{271E5C0C-20C8-4BDE-AB8D-F1BF4FC3BA24}">
      <dgm:prSet/>
      <dgm:spPr/>
      <dgm:t>
        <a:bodyPr/>
        <a:lstStyle/>
        <a:p>
          <a:endParaRPr lang="fr-FR"/>
        </a:p>
      </dgm:t>
    </dgm:pt>
    <dgm:pt modelId="{19D902C8-52D6-4074-A42D-4B44EF2AB489}" type="sibTrans" cxnId="{271E5C0C-20C8-4BDE-AB8D-F1BF4FC3BA24}">
      <dgm:prSet/>
      <dgm:spPr/>
      <dgm:t>
        <a:bodyPr/>
        <a:lstStyle/>
        <a:p>
          <a:endParaRPr lang="fr-FR"/>
        </a:p>
      </dgm:t>
    </dgm:pt>
    <dgm:pt modelId="{1E0ECB25-EA62-48E9-ACEE-46F43397F7C9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Taches</a:t>
          </a:r>
        </a:p>
      </dgm:t>
    </dgm:pt>
    <dgm:pt modelId="{5747BA2F-912D-4ADD-856C-0967A8CB0800}" type="parTrans" cxnId="{174FC3BB-F5B1-484F-ADF9-83F4168CDBFE}">
      <dgm:prSet/>
      <dgm:spPr/>
      <dgm:t>
        <a:bodyPr/>
        <a:lstStyle/>
        <a:p>
          <a:endParaRPr lang="fr-FR"/>
        </a:p>
      </dgm:t>
    </dgm:pt>
    <dgm:pt modelId="{987E24C0-A29B-42F6-A5B7-2A2460715CA4}" type="sibTrans" cxnId="{174FC3BB-F5B1-484F-ADF9-83F4168CDBFE}">
      <dgm:prSet/>
      <dgm:spPr/>
      <dgm:t>
        <a:bodyPr/>
        <a:lstStyle/>
        <a:p>
          <a:endParaRPr lang="fr-FR"/>
        </a:p>
      </dgm:t>
    </dgm:pt>
    <dgm:pt modelId="{26F94E1E-7DA0-4F8F-A004-913014910D84}">
      <dgm:prSet/>
      <dgm:spPr/>
      <dgm:t>
        <a:bodyPr/>
        <a:lstStyle/>
        <a:p>
          <a:r>
            <a:rPr lang="fr-FR" dirty="0"/>
            <a:t>Les problèmes </a:t>
          </a:r>
        </a:p>
      </dgm:t>
    </dgm:pt>
    <dgm:pt modelId="{79744CFB-99F7-407F-B897-CDB842CC60F8}" type="parTrans" cxnId="{FB5CB9DE-B5E0-4A38-8928-C8CE4ABF6E26}">
      <dgm:prSet/>
      <dgm:spPr/>
      <dgm:t>
        <a:bodyPr/>
        <a:lstStyle/>
        <a:p>
          <a:endParaRPr lang="fr-FR"/>
        </a:p>
      </dgm:t>
    </dgm:pt>
    <dgm:pt modelId="{B4A618FE-C152-41F4-8809-8C085E0B8047}" type="sibTrans" cxnId="{FB5CB9DE-B5E0-4A38-8928-C8CE4ABF6E26}">
      <dgm:prSet/>
      <dgm:spPr/>
      <dgm:t>
        <a:bodyPr/>
        <a:lstStyle/>
        <a:p>
          <a:endParaRPr lang="fr-FR"/>
        </a:p>
      </dgm:t>
    </dgm:pt>
    <dgm:pt modelId="{45BD6EE1-4824-4F3B-8155-F7FFCD30C878}">
      <dgm:prSet/>
      <dgm:spPr/>
      <dgm:t>
        <a:bodyPr/>
        <a:lstStyle/>
        <a:p>
          <a:r>
            <a:rPr lang="fr-FR" dirty="0"/>
            <a:t>Test Unitaire </a:t>
          </a:r>
        </a:p>
      </dgm:t>
    </dgm:pt>
    <dgm:pt modelId="{1734B9D1-02D8-478E-B5FC-3B446D432646}" type="parTrans" cxnId="{701F41EB-8254-41D9-A576-A51F215A5C24}">
      <dgm:prSet/>
      <dgm:spPr/>
      <dgm:t>
        <a:bodyPr/>
        <a:lstStyle/>
        <a:p>
          <a:endParaRPr lang="fr-FR"/>
        </a:p>
      </dgm:t>
    </dgm:pt>
    <dgm:pt modelId="{2781C912-DD37-4E49-A8F6-0224CF2F923B}" type="sibTrans" cxnId="{701F41EB-8254-41D9-A576-A51F215A5C24}">
      <dgm:prSet/>
      <dgm:spPr/>
      <dgm:t>
        <a:bodyPr/>
        <a:lstStyle/>
        <a:p>
          <a:endParaRPr lang="fr-FR"/>
        </a:p>
      </dgm:t>
    </dgm:pt>
    <dgm:pt modelId="{D46B64B5-4483-4456-9160-109989404859}">
      <dgm:prSet/>
      <dgm:spPr/>
      <dgm:t>
        <a:bodyPr/>
        <a:lstStyle/>
        <a:p>
          <a:r>
            <a:rPr lang="fr-FR" dirty="0"/>
            <a:t>Cahier Recette</a:t>
          </a:r>
        </a:p>
      </dgm:t>
    </dgm:pt>
    <dgm:pt modelId="{58216E34-CC02-4785-A2C8-0BF10115C8D9}" type="parTrans" cxnId="{09A7DA73-08A0-4FCF-A02D-11021B4EB3B7}">
      <dgm:prSet/>
      <dgm:spPr/>
      <dgm:t>
        <a:bodyPr/>
        <a:lstStyle/>
        <a:p>
          <a:endParaRPr lang="fr-FR"/>
        </a:p>
      </dgm:t>
    </dgm:pt>
    <dgm:pt modelId="{E8146681-2974-4E47-AB45-998481F4E684}" type="sibTrans" cxnId="{09A7DA73-08A0-4FCF-A02D-11021B4EB3B7}">
      <dgm:prSet/>
      <dgm:spPr/>
      <dgm:t>
        <a:bodyPr/>
        <a:lstStyle/>
        <a:p>
          <a:endParaRPr lang="fr-FR"/>
        </a:p>
      </dgm:t>
    </dgm:pt>
    <dgm:pt modelId="{671B3595-C9EB-421C-A3A4-186EE1CAE8A7}" type="pres">
      <dgm:prSet presAssocID="{7A75C954-4318-4549-B838-ABC6CD59EBEE}" presName="Name0" presStyleCnt="0">
        <dgm:presLayoutVars>
          <dgm:dir/>
          <dgm:animLvl val="lvl"/>
          <dgm:resizeHandles val="exact"/>
        </dgm:presLayoutVars>
      </dgm:prSet>
      <dgm:spPr/>
    </dgm:pt>
    <dgm:pt modelId="{6091C410-ECAA-464E-BF26-6FCE032160CD}" type="pres">
      <dgm:prSet presAssocID="{857284E0-8535-4EC6-81B9-5C834C66FC4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930D4F9-5125-4AAA-B52A-6988A6D4B307}" type="pres">
      <dgm:prSet presAssocID="{19D902C8-52D6-4074-A42D-4B44EF2AB489}" presName="parTxOnlySpace" presStyleCnt="0"/>
      <dgm:spPr/>
    </dgm:pt>
    <dgm:pt modelId="{D3E4055D-81FA-4572-8050-92E6F440A687}" type="pres">
      <dgm:prSet presAssocID="{1E0ECB25-EA62-48E9-ACEE-46F43397F7C9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99E6B58-9191-4EEA-B92A-809FDD890BE7}" type="pres">
      <dgm:prSet presAssocID="{987E24C0-A29B-42F6-A5B7-2A2460715CA4}" presName="parTxOnlySpace" presStyleCnt="0"/>
      <dgm:spPr/>
    </dgm:pt>
    <dgm:pt modelId="{136D7F89-CBA4-4163-98B4-26BA03B240D0}" type="pres">
      <dgm:prSet presAssocID="{D46B64B5-4483-4456-9160-109989404859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DC247860-00DB-4D36-B6E0-441F3CCC6501}" type="pres">
      <dgm:prSet presAssocID="{E8146681-2974-4E47-AB45-998481F4E684}" presName="parTxOnlySpace" presStyleCnt="0"/>
      <dgm:spPr/>
    </dgm:pt>
    <dgm:pt modelId="{3B3F19F3-611C-4CB3-A9B1-F3237013CD5B}" type="pres">
      <dgm:prSet presAssocID="{26F94E1E-7DA0-4F8F-A004-913014910D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9AA0E7B6-3D9D-4560-AC3D-F1DD7AD619AC}" type="pres">
      <dgm:prSet presAssocID="{B4A618FE-C152-41F4-8809-8C085E0B8047}" presName="parTxOnlySpace" presStyleCnt="0"/>
      <dgm:spPr/>
    </dgm:pt>
    <dgm:pt modelId="{BBAA83BD-58FB-4904-B288-A4D183746E91}" type="pres">
      <dgm:prSet presAssocID="{45BD6EE1-4824-4F3B-8155-F7FFCD30C87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EBE9260B-2950-4DF1-947D-7818F34F1DD0}" type="presOf" srcId="{7A75C954-4318-4549-B838-ABC6CD59EBEE}" destId="{671B3595-C9EB-421C-A3A4-186EE1CAE8A7}" srcOrd="0" destOrd="0" presId="urn:microsoft.com/office/officeart/2005/8/layout/chevron1"/>
    <dgm:cxn modelId="{271E5C0C-20C8-4BDE-AB8D-F1BF4FC3BA24}" srcId="{7A75C954-4318-4549-B838-ABC6CD59EBEE}" destId="{857284E0-8535-4EC6-81B9-5C834C66FC4E}" srcOrd="0" destOrd="0" parTransId="{46E36736-4019-463D-8F39-54E3F2B79477}" sibTransId="{19D902C8-52D6-4074-A42D-4B44EF2AB489}"/>
    <dgm:cxn modelId="{B7637644-5661-4832-8EF5-086F38356494}" type="presOf" srcId="{26F94E1E-7DA0-4F8F-A004-913014910D84}" destId="{3B3F19F3-611C-4CB3-A9B1-F3237013CD5B}" srcOrd="0" destOrd="0" presId="urn:microsoft.com/office/officeart/2005/8/layout/chevron1"/>
    <dgm:cxn modelId="{9DE6B551-DE7C-4105-A7C7-4F3B2EB3D69B}" type="presOf" srcId="{857284E0-8535-4EC6-81B9-5C834C66FC4E}" destId="{6091C410-ECAA-464E-BF26-6FCE032160CD}" srcOrd="0" destOrd="0" presId="urn:microsoft.com/office/officeart/2005/8/layout/chevron1"/>
    <dgm:cxn modelId="{09A7DA73-08A0-4FCF-A02D-11021B4EB3B7}" srcId="{7A75C954-4318-4549-B838-ABC6CD59EBEE}" destId="{D46B64B5-4483-4456-9160-109989404859}" srcOrd="2" destOrd="0" parTransId="{58216E34-CC02-4785-A2C8-0BF10115C8D9}" sibTransId="{E8146681-2974-4E47-AB45-998481F4E684}"/>
    <dgm:cxn modelId="{440E20A6-19E1-4A3D-A646-8CEDD5C3668E}" type="presOf" srcId="{45BD6EE1-4824-4F3B-8155-F7FFCD30C878}" destId="{BBAA83BD-58FB-4904-B288-A4D183746E91}" srcOrd="0" destOrd="0" presId="urn:microsoft.com/office/officeart/2005/8/layout/chevron1"/>
    <dgm:cxn modelId="{174FC3BB-F5B1-484F-ADF9-83F4168CDBFE}" srcId="{7A75C954-4318-4549-B838-ABC6CD59EBEE}" destId="{1E0ECB25-EA62-48E9-ACEE-46F43397F7C9}" srcOrd="1" destOrd="0" parTransId="{5747BA2F-912D-4ADD-856C-0967A8CB0800}" sibTransId="{987E24C0-A29B-42F6-A5B7-2A2460715CA4}"/>
    <dgm:cxn modelId="{E85C8ABC-4541-4604-9541-B348E44982F5}" type="presOf" srcId="{1E0ECB25-EA62-48E9-ACEE-46F43397F7C9}" destId="{D3E4055D-81FA-4572-8050-92E6F440A687}" srcOrd="0" destOrd="0" presId="urn:microsoft.com/office/officeart/2005/8/layout/chevron1"/>
    <dgm:cxn modelId="{20D390D5-E8D1-4A8B-97B0-53BA4B043C5D}" type="presOf" srcId="{D46B64B5-4483-4456-9160-109989404859}" destId="{136D7F89-CBA4-4163-98B4-26BA03B240D0}" srcOrd="0" destOrd="0" presId="urn:microsoft.com/office/officeart/2005/8/layout/chevron1"/>
    <dgm:cxn modelId="{FB5CB9DE-B5E0-4A38-8928-C8CE4ABF6E26}" srcId="{7A75C954-4318-4549-B838-ABC6CD59EBEE}" destId="{26F94E1E-7DA0-4F8F-A004-913014910D84}" srcOrd="3" destOrd="0" parTransId="{79744CFB-99F7-407F-B897-CDB842CC60F8}" sibTransId="{B4A618FE-C152-41F4-8809-8C085E0B8047}"/>
    <dgm:cxn modelId="{701F41EB-8254-41D9-A576-A51F215A5C24}" srcId="{7A75C954-4318-4549-B838-ABC6CD59EBEE}" destId="{45BD6EE1-4824-4F3B-8155-F7FFCD30C878}" srcOrd="4" destOrd="0" parTransId="{1734B9D1-02D8-478E-B5FC-3B446D432646}" sibTransId="{2781C912-DD37-4E49-A8F6-0224CF2F923B}"/>
    <dgm:cxn modelId="{A4B1F29E-9EC9-44FF-B6DA-8E000A2DE896}" type="presParOf" srcId="{671B3595-C9EB-421C-A3A4-186EE1CAE8A7}" destId="{6091C410-ECAA-464E-BF26-6FCE032160CD}" srcOrd="0" destOrd="0" presId="urn:microsoft.com/office/officeart/2005/8/layout/chevron1"/>
    <dgm:cxn modelId="{07E9A647-F5F2-448A-9119-60931AA72733}" type="presParOf" srcId="{671B3595-C9EB-421C-A3A4-186EE1CAE8A7}" destId="{A930D4F9-5125-4AAA-B52A-6988A6D4B307}" srcOrd="1" destOrd="0" presId="urn:microsoft.com/office/officeart/2005/8/layout/chevron1"/>
    <dgm:cxn modelId="{113F261D-78FB-4E2F-AEAC-595906F8B485}" type="presParOf" srcId="{671B3595-C9EB-421C-A3A4-186EE1CAE8A7}" destId="{D3E4055D-81FA-4572-8050-92E6F440A687}" srcOrd="2" destOrd="0" presId="urn:microsoft.com/office/officeart/2005/8/layout/chevron1"/>
    <dgm:cxn modelId="{4BD01B2B-0BFD-4E0B-87A4-3DD0AB53806B}" type="presParOf" srcId="{671B3595-C9EB-421C-A3A4-186EE1CAE8A7}" destId="{999E6B58-9191-4EEA-B92A-809FDD890BE7}" srcOrd="3" destOrd="0" presId="urn:microsoft.com/office/officeart/2005/8/layout/chevron1"/>
    <dgm:cxn modelId="{00D85001-186D-4863-B547-152A1FD05865}" type="presParOf" srcId="{671B3595-C9EB-421C-A3A4-186EE1CAE8A7}" destId="{136D7F89-CBA4-4163-98B4-26BA03B240D0}" srcOrd="4" destOrd="0" presId="urn:microsoft.com/office/officeart/2005/8/layout/chevron1"/>
    <dgm:cxn modelId="{A5B049B7-3C67-4D45-A4D3-782BCB519A2A}" type="presParOf" srcId="{671B3595-C9EB-421C-A3A4-186EE1CAE8A7}" destId="{DC247860-00DB-4D36-B6E0-441F3CCC6501}" srcOrd="5" destOrd="0" presId="urn:microsoft.com/office/officeart/2005/8/layout/chevron1"/>
    <dgm:cxn modelId="{108898BF-2A41-4DD9-A856-C12C5E0DC25C}" type="presParOf" srcId="{671B3595-C9EB-421C-A3A4-186EE1CAE8A7}" destId="{3B3F19F3-611C-4CB3-A9B1-F3237013CD5B}" srcOrd="6" destOrd="0" presId="urn:microsoft.com/office/officeart/2005/8/layout/chevron1"/>
    <dgm:cxn modelId="{B2EAADC8-72D7-42AF-8BED-5786B30D2626}" type="presParOf" srcId="{671B3595-C9EB-421C-A3A4-186EE1CAE8A7}" destId="{9AA0E7B6-3D9D-4560-AC3D-F1DD7AD619AC}" srcOrd="7" destOrd="0" presId="urn:microsoft.com/office/officeart/2005/8/layout/chevron1"/>
    <dgm:cxn modelId="{33DFC8C1-0001-499C-B232-07A7ED508914}" type="presParOf" srcId="{671B3595-C9EB-421C-A3A4-186EE1CAE8A7}" destId="{BBAA83BD-58FB-4904-B288-A4D183746E9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A75C954-4318-4549-B838-ABC6CD59EBEE}" type="doc">
      <dgm:prSet loTypeId="urn:microsoft.com/office/officeart/2005/8/layout/chevron1" loCatId="process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857284E0-8535-4EC6-81B9-5C834C66FC4E}">
      <dgm:prSet/>
      <dgm:spPr>
        <a:solidFill>
          <a:srgbClr val="06819E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Planification</a:t>
          </a:r>
        </a:p>
      </dgm:t>
    </dgm:pt>
    <dgm:pt modelId="{46E36736-4019-463D-8F39-54E3F2B79477}" type="parTrans" cxnId="{271E5C0C-20C8-4BDE-AB8D-F1BF4FC3BA24}">
      <dgm:prSet/>
      <dgm:spPr/>
      <dgm:t>
        <a:bodyPr/>
        <a:lstStyle/>
        <a:p>
          <a:endParaRPr lang="fr-FR"/>
        </a:p>
      </dgm:t>
    </dgm:pt>
    <dgm:pt modelId="{19D902C8-52D6-4074-A42D-4B44EF2AB489}" type="sibTrans" cxnId="{271E5C0C-20C8-4BDE-AB8D-F1BF4FC3BA24}">
      <dgm:prSet/>
      <dgm:spPr/>
      <dgm:t>
        <a:bodyPr/>
        <a:lstStyle/>
        <a:p>
          <a:endParaRPr lang="fr-FR"/>
        </a:p>
      </dgm:t>
    </dgm:pt>
    <dgm:pt modelId="{1E0ECB25-EA62-48E9-ACEE-46F43397F7C9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Taches</a:t>
          </a:r>
        </a:p>
      </dgm:t>
    </dgm:pt>
    <dgm:pt modelId="{5747BA2F-912D-4ADD-856C-0967A8CB0800}" type="parTrans" cxnId="{174FC3BB-F5B1-484F-ADF9-83F4168CDBFE}">
      <dgm:prSet/>
      <dgm:spPr/>
      <dgm:t>
        <a:bodyPr/>
        <a:lstStyle/>
        <a:p>
          <a:endParaRPr lang="fr-FR"/>
        </a:p>
      </dgm:t>
    </dgm:pt>
    <dgm:pt modelId="{987E24C0-A29B-42F6-A5B7-2A2460715CA4}" type="sibTrans" cxnId="{174FC3BB-F5B1-484F-ADF9-83F4168CDBFE}">
      <dgm:prSet/>
      <dgm:spPr/>
      <dgm:t>
        <a:bodyPr/>
        <a:lstStyle/>
        <a:p>
          <a:endParaRPr lang="fr-FR"/>
        </a:p>
      </dgm:t>
    </dgm:pt>
    <dgm:pt modelId="{26F94E1E-7DA0-4F8F-A004-913014910D84}">
      <dgm:prSet/>
      <dgm:spPr/>
      <dgm:t>
        <a:bodyPr/>
        <a:lstStyle/>
        <a:p>
          <a:r>
            <a:rPr lang="fr-FR" dirty="0"/>
            <a:t>Les problèmes </a:t>
          </a:r>
        </a:p>
      </dgm:t>
    </dgm:pt>
    <dgm:pt modelId="{79744CFB-99F7-407F-B897-CDB842CC60F8}" type="parTrans" cxnId="{FB5CB9DE-B5E0-4A38-8928-C8CE4ABF6E26}">
      <dgm:prSet/>
      <dgm:spPr/>
      <dgm:t>
        <a:bodyPr/>
        <a:lstStyle/>
        <a:p>
          <a:endParaRPr lang="fr-FR"/>
        </a:p>
      </dgm:t>
    </dgm:pt>
    <dgm:pt modelId="{B4A618FE-C152-41F4-8809-8C085E0B8047}" type="sibTrans" cxnId="{FB5CB9DE-B5E0-4A38-8928-C8CE4ABF6E26}">
      <dgm:prSet/>
      <dgm:spPr/>
      <dgm:t>
        <a:bodyPr/>
        <a:lstStyle/>
        <a:p>
          <a:endParaRPr lang="fr-FR"/>
        </a:p>
      </dgm:t>
    </dgm:pt>
    <dgm:pt modelId="{45BD6EE1-4824-4F3B-8155-F7FFCD30C878}">
      <dgm:prSet/>
      <dgm:spPr/>
      <dgm:t>
        <a:bodyPr/>
        <a:lstStyle/>
        <a:p>
          <a:r>
            <a:rPr lang="fr-FR" dirty="0"/>
            <a:t>Test Unitaire </a:t>
          </a:r>
        </a:p>
      </dgm:t>
    </dgm:pt>
    <dgm:pt modelId="{1734B9D1-02D8-478E-B5FC-3B446D432646}" type="parTrans" cxnId="{701F41EB-8254-41D9-A576-A51F215A5C24}">
      <dgm:prSet/>
      <dgm:spPr/>
      <dgm:t>
        <a:bodyPr/>
        <a:lstStyle/>
        <a:p>
          <a:endParaRPr lang="fr-FR"/>
        </a:p>
      </dgm:t>
    </dgm:pt>
    <dgm:pt modelId="{2781C912-DD37-4E49-A8F6-0224CF2F923B}" type="sibTrans" cxnId="{701F41EB-8254-41D9-A576-A51F215A5C24}">
      <dgm:prSet/>
      <dgm:spPr/>
      <dgm:t>
        <a:bodyPr/>
        <a:lstStyle/>
        <a:p>
          <a:endParaRPr lang="fr-FR"/>
        </a:p>
      </dgm:t>
    </dgm:pt>
    <dgm:pt modelId="{D46B64B5-4483-4456-9160-109989404859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Cahier Recette</a:t>
          </a:r>
        </a:p>
      </dgm:t>
    </dgm:pt>
    <dgm:pt modelId="{58216E34-CC02-4785-A2C8-0BF10115C8D9}" type="parTrans" cxnId="{09A7DA73-08A0-4FCF-A02D-11021B4EB3B7}">
      <dgm:prSet/>
      <dgm:spPr/>
      <dgm:t>
        <a:bodyPr/>
        <a:lstStyle/>
        <a:p>
          <a:endParaRPr lang="fr-FR"/>
        </a:p>
      </dgm:t>
    </dgm:pt>
    <dgm:pt modelId="{E8146681-2974-4E47-AB45-998481F4E684}" type="sibTrans" cxnId="{09A7DA73-08A0-4FCF-A02D-11021B4EB3B7}">
      <dgm:prSet/>
      <dgm:spPr/>
      <dgm:t>
        <a:bodyPr/>
        <a:lstStyle/>
        <a:p>
          <a:endParaRPr lang="fr-FR"/>
        </a:p>
      </dgm:t>
    </dgm:pt>
    <dgm:pt modelId="{671B3595-C9EB-421C-A3A4-186EE1CAE8A7}" type="pres">
      <dgm:prSet presAssocID="{7A75C954-4318-4549-B838-ABC6CD59EBEE}" presName="Name0" presStyleCnt="0">
        <dgm:presLayoutVars>
          <dgm:dir/>
          <dgm:animLvl val="lvl"/>
          <dgm:resizeHandles val="exact"/>
        </dgm:presLayoutVars>
      </dgm:prSet>
      <dgm:spPr/>
    </dgm:pt>
    <dgm:pt modelId="{6091C410-ECAA-464E-BF26-6FCE032160CD}" type="pres">
      <dgm:prSet presAssocID="{857284E0-8535-4EC6-81B9-5C834C66FC4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930D4F9-5125-4AAA-B52A-6988A6D4B307}" type="pres">
      <dgm:prSet presAssocID="{19D902C8-52D6-4074-A42D-4B44EF2AB489}" presName="parTxOnlySpace" presStyleCnt="0"/>
      <dgm:spPr/>
    </dgm:pt>
    <dgm:pt modelId="{D3E4055D-81FA-4572-8050-92E6F440A687}" type="pres">
      <dgm:prSet presAssocID="{1E0ECB25-EA62-48E9-ACEE-46F43397F7C9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99E6B58-9191-4EEA-B92A-809FDD890BE7}" type="pres">
      <dgm:prSet presAssocID="{987E24C0-A29B-42F6-A5B7-2A2460715CA4}" presName="parTxOnlySpace" presStyleCnt="0"/>
      <dgm:spPr/>
    </dgm:pt>
    <dgm:pt modelId="{136D7F89-CBA4-4163-98B4-26BA03B240D0}" type="pres">
      <dgm:prSet presAssocID="{D46B64B5-4483-4456-9160-109989404859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DC247860-00DB-4D36-B6E0-441F3CCC6501}" type="pres">
      <dgm:prSet presAssocID="{E8146681-2974-4E47-AB45-998481F4E684}" presName="parTxOnlySpace" presStyleCnt="0"/>
      <dgm:spPr/>
    </dgm:pt>
    <dgm:pt modelId="{3B3F19F3-611C-4CB3-A9B1-F3237013CD5B}" type="pres">
      <dgm:prSet presAssocID="{26F94E1E-7DA0-4F8F-A004-913014910D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9AA0E7B6-3D9D-4560-AC3D-F1DD7AD619AC}" type="pres">
      <dgm:prSet presAssocID="{B4A618FE-C152-41F4-8809-8C085E0B8047}" presName="parTxOnlySpace" presStyleCnt="0"/>
      <dgm:spPr/>
    </dgm:pt>
    <dgm:pt modelId="{BBAA83BD-58FB-4904-B288-A4D183746E91}" type="pres">
      <dgm:prSet presAssocID="{45BD6EE1-4824-4F3B-8155-F7FFCD30C87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EBE9260B-2950-4DF1-947D-7818F34F1DD0}" type="presOf" srcId="{7A75C954-4318-4549-B838-ABC6CD59EBEE}" destId="{671B3595-C9EB-421C-A3A4-186EE1CAE8A7}" srcOrd="0" destOrd="0" presId="urn:microsoft.com/office/officeart/2005/8/layout/chevron1"/>
    <dgm:cxn modelId="{271E5C0C-20C8-4BDE-AB8D-F1BF4FC3BA24}" srcId="{7A75C954-4318-4549-B838-ABC6CD59EBEE}" destId="{857284E0-8535-4EC6-81B9-5C834C66FC4E}" srcOrd="0" destOrd="0" parTransId="{46E36736-4019-463D-8F39-54E3F2B79477}" sibTransId="{19D902C8-52D6-4074-A42D-4B44EF2AB489}"/>
    <dgm:cxn modelId="{B7637644-5661-4832-8EF5-086F38356494}" type="presOf" srcId="{26F94E1E-7DA0-4F8F-A004-913014910D84}" destId="{3B3F19F3-611C-4CB3-A9B1-F3237013CD5B}" srcOrd="0" destOrd="0" presId="urn:microsoft.com/office/officeart/2005/8/layout/chevron1"/>
    <dgm:cxn modelId="{9DE6B551-DE7C-4105-A7C7-4F3B2EB3D69B}" type="presOf" srcId="{857284E0-8535-4EC6-81B9-5C834C66FC4E}" destId="{6091C410-ECAA-464E-BF26-6FCE032160CD}" srcOrd="0" destOrd="0" presId="urn:microsoft.com/office/officeart/2005/8/layout/chevron1"/>
    <dgm:cxn modelId="{09A7DA73-08A0-4FCF-A02D-11021B4EB3B7}" srcId="{7A75C954-4318-4549-B838-ABC6CD59EBEE}" destId="{D46B64B5-4483-4456-9160-109989404859}" srcOrd="2" destOrd="0" parTransId="{58216E34-CC02-4785-A2C8-0BF10115C8D9}" sibTransId="{E8146681-2974-4E47-AB45-998481F4E684}"/>
    <dgm:cxn modelId="{440E20A6-19E1-4A3D-A646-8CEDD5C3668E}" type="presOf" srcId="{45BD6EE1-4824-4F3B-8155-F7FFCD30C878}" destId="{BBAA83BD-58FB-4904-B288-A4D183746E91}" srcOrd="0" destOrd="0" presId="urn:microsoft.com/office/officeart/2005/8/layout/chevron1"/>
    <dgm:cxn modelId="{174FC3BB-F5B1-484F-ADF9-83F4168CDBFE}" srcId="{7A75C954-4318-4549-B838-ABC6CD59EBEE}" destId="{1E0ECB25-EA62-48E9-ACEE-46F43397F7C9}" srcOrd="1" destOrd="0" parTransId="{5747BA2F-912D-4ADD-856C-0967A8CB0800}" sibTransId="{987E24C0-A29B-42F6-A5B7-2A2460715CA4}"/>
    <dgm:cxn modelId="{E85C8ABC-4541-4604-9541-B348E44982F5}" type="presOf" srcId="{1E0ECB25-EA62-48E9-ACEE-46F43397F7C9}" destId="{D3E4055D-81FA-4572-8050-92E6F440A687}" srcOrd="0" destOrd="0" presId="urn:microsoft.com/office/officeart/2005/8/layout/chevron1"/>
    <dgm:cxn modelId="{20D390D5-E8D1-4A8B-97B0-53BA4B043C5D}" type="presOf" srcId="{D46B64B5-4483-4456-9160-109989404859}" destId="{136D7F89-CBA4-4163-98B4-26BA03B240D0}" srcOrd="0" destOrd="0" presId="urn:microsoft.com/office/officeart/2005/8/layout/chevron1"/>
    <dgm:cxn modelId="{FB5CB9DE-B5E0-4A38-8928-C8CE4ABF6E26}" srcId="{7A75C954-4318-4549-B838-ABC6CD59EBEE}" destId="{26F94E1E-7DA0-4F8F-A004-913014910D84}" srcOrd="3" destOrd="0" parTransId="{79744CFB-99F7-407F-B897-CDB842CC60F8}" sibTransId="{B4A618FE-C152-41F4-8809-8C085E0B8047}"/>
    <dgm:cxn modelId="{701F41EB-8254-41D9-A576-A51F215A5C24}" srcId="{7A75C954-4318-4549-B838-ABC6CD59EBEE}" destId="{45BD6EE1-4824-4F3B-8155-F7FFCD30C878}" srcOrd="4" destOrd="0" parTransId="{1734B9D1-02D8-478E-B5FC-3B446D432646}" sibTransId="{2781C912-DD37-4E49-A8F6-0224CF2F923B}"/>
    <dgm:cxn modelId="{A4B1F29E-9EC9-44FF-B6DA-8E000A2DE896}" type="presParOf" srcId="{671B3595-C9EB-421C-A3A4-186EE1CAE8A7}" destId="{6091C410-ECAA-464E-BF26-6FCE032160CD}" srcOrd="0" destOrd="0" presId="urn:microsoft.com/office/officeart/2005/8/layout/chevron1"/>
    <dgm:cxn modelId="{07E9A647-F5F2-448A-9119-60931AA72733}" type="presParOf" srcId="{671B3595-C9EB-421C-A3A4-186EE1CAE8A7}" destId="{A930D4F9-5125-4AAA-B52A-6988A6D4B307}" srcOrd="1" destOrd="0" presId="urn:microsoft.com/office/officeart/2005/8/layout/chevron1"/>
    <dgm:cxn modelId="{113F261D-78FB-4E2F-AEAC-595906F8B485}" type="presParOf" srcId="{671B3595-C9EB-421C-A3A4-186EE1CAE8A7}" destId="{D3E4055D-81FA-4572-8050-92E6F440A687}" srcOrd="2" destOrd="0" presId="urn:microsoft.com/office/officeart/2005/8/layout/chevron1"/>
    <dgm:cxn modelId="{4BD01B2B-0BFD-4E0B-87A4-3DD0AB53806B}" type="presParOf" srcId="{671B3595-C9EB-421C-A3A4-186EE1CAE8A7}" destId="{999E6B58-9191-4EEA-B92A-809FDD890BE7}" srcOrd="3" destOrd="0" presId="urn:microsoft.com/office/officeart/2005/8/layout/chevron1"/>
    <dgm:cxn modelId="{00D85001-186D-4863-B547-152A1FD05865}" type="presParOf" srcId="{671B3595-C9EB-421C-A3A4-186EE1CAE8A7}" destId="{136D7F89-CBA4-4163-98B4-26BA03B240D0}" srcOrd="4" destOrd="0" presId="urn:microsoft.com/office/officeart/2005/8/layout/chevron1"/>
    <dgm:cxn modelId="{A5B049B7-3C67-4D45-A4D3-782BCB519A2A}" type="presParOf" srcId="{671B3595-C9EB-421C-A3A4-186EE1CAE8A7}" destId="{DC247860-00DB-4D36-B6E0-441F3CCC6501}" srcOrd="5" destOrd="0" presId="urn:microsoft.com/office/officeart/2005/8/layout/chevron1"/>
    <dgm:cxn modelId="{108898BF-2A41-4DD9-A856-C12C5E0DC25C}" type="presParOf" srcId="{671B3595-C9EB-421C-A3A4-186EE1CAE8A7}" destId="{3B3F19F3-611C-4CB3-A9B1-F3237013CD5B}" srcOrd="6" destOrd="0" presId="urn:microsoft.com/office/officeart/2005/8/layout/chevron1"/>
    <dgm:cxn modelId="{B2EAADC8-72D7-42AF-8BED-5786B30D2626}" type="presParOf" srcId="{671B3595-C9EB-421C-A3A4-186EE1CAE8A7}" destId="{9AA0E7B6-3D9D-4560-AC3D-F1DD7AD619AC}" srcOrd="7" destOrd="0" presId="urn:microsoft.com/office/officeart/2005/8/layout/chevron1"/>
    <dgm:cxn modelId="{33DFC8C1-0001-499C-B232-07A7ED508914}" type="presParOf" srcId="{671B3595-C9EB-421C-A3A4-186EE1CAE8A7}" destId="{BBAA83BD-58FB-4904-B288-A4D183746E9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A75C954-4318-4549-B838-ABC6CD59EBEE}" type="doc">
      <dgm:prSet loTypeId="urn:microsoft.com/office/officeart/2005/8/layout/chevron1" loCatId="process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857284E0-8535-4EC6-81B9-5C834C66FC4E}">
      <dgm:prSet/>
      <dgm:spPr>
        <a:solidFill>
          <a:srgbClr val="06819E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Planification</a:t>
          </a:r>
        </a:p>
      </dgm:t>
    </dgm:pt>
    <dgm:pt modelId="{46E36736-4019-463D-8F39-54E3F2B79477}" type="parTrans" cxnId="{271E5C0C-20C8-4BDE-AB8D-F1BF4FC3BA24}">
      <dgm:prSet/>
      <dgm:spPr/>
      <dgm:t>
        <a:bodyPr/>
        <a:lstStyle/>
        <a:p>
          <a:endParaRPr lang="fr-FR"/>
        </a:p>
      </dgm:t>
    </dgm:pt>
    <dgm:pt modelId="{19D902C8-52D6-4074-A42D-4B44EF2AB489}" type="sibTrans" cxnId="{271E5C0C-20C8-4BDE-AB8D-F1BF4FC3BA24}">
      <dgm:prSet/>
      <dgm:spPr/>
      <dgm:t>
        <a:bodyPr/>
        <a:lstStyle/>
        <a:p>
          <a:endParaRPr lang="fr-FR"/>
        </a:p>
      </dgm:t>
    </dgm:pt>
    <dgm:pt modelId="{1E0ECB25-EA62-48E9-ACEE-46F43397F7C9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Taches</a:t>
          </a:r>
        </a:p>
      </dgm:t>
    </dgm:pt>
    <dgm:pt modelId="{5747BA2F-912D-4ADD-856C-0967A8CB0800}" type="parTrans" cxnId="{174FC3BB-F5B1-484F-ADF9-83F4168CDBFE}">
      <dgm:prSet/>
      <dgm:spPr/>
      <dgm:t>
        <a:bodyPr/>
        <a:lstStyle/>
        <a:p>
          <a:endParaRPr lang="fr-FR"/>
        </a:p>
      </dgm:t>
    </dgm:pt>
    <dgm:pt modelId="{987E24C0-A29B-42F6-A5B7-2A2460715CA4}" type="sibTrans" cxnId="{174FC3BB-F5B1-484F-ADF9-83F4168CDBFE}">
      <dgm:prSet/>
      <dgm:spPr/>
      <dgm:t>
        <a:bodyPr/>
        <a:lstStyle/>
        <a:p>
          <a:endParaRPr lang="fr-FR"/>
        </a:p>
      </dgm:t>
    </dgm:pt>
    <dgm:pt modelId="{26F94E1E-7DA0-4F8F-A004-913014910D84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Les problèmes </a:t>
          </a:r>
        </a:p>
      </dgm:t>
    </dgm:pt>
    <dgm:pt modelId="{79744CFB-99F7-407F-B897-CDB842CC60F8}" type="parTrans" cxnId="{FB5CB9DE-B5E0-4A38-8928-C8CE4ABF6E26}">
      <dgm:prSet/>
      <dgm:spPr/>
      <dgm:t>
        <a:bodyPr/>
        <a:lstStyle/>
        <a:p>
          <a:endParaRPr lang="fr-FR"/>
        </a:p>
      </dgm:t>
    </dgm:pt>
    <dgm:pt modelId="{B4A618FE-C152-41F4-8809-8C085E0B8047}" type="sibTrans" cxnId="{FB5CB9DE-B5E0-4A38-8928-C8CE4ABF6E26}">
      <dgm:prSet/>
      <dgm:spPr/>
      <dgm:t>
        <a:bodyPr/>
        <a:lstStyle/>
        <a:p>
          <a:endParaRPr lang="fr-FR"/>
        </a:p>
      </dgm:t>
    </dgm:pt>
    <dgm:pt modelId="{45BD6EE1-4824-4F3B-8155-F7FFCD30C878}">
      <dgm:prSet/>
      <dgm:spPr/>
      <dgm:t>
        <a:bodyPr/>
        <a:lstStyle/>
        <a:p>
          <a:r>
            <a:rPr lang="fr-FR" dirty="0"/>
            <a:t>Test Unitaire </a:t>
          </a:r>
        </a:p>
      </dgm:t>
    </dgm:pt>
    <dgm:pt modelId="{1734B9D1-02D8-478E-B5FC-3B446D432646}" type="parTrans" cxnId="{701F41EB-8254-41D9-A576-A51F215A5C24}">
      <dgm:prSet/>
      <dgm:spPr/>
      <dgm:t>
        <a:bodyPr/>
        <a:lstStyle/>
        <a:p>
          <a:endParaRPr lang="fr-FR"/>
        </a:p>
      </dgm:t>
    </dgm:pt>
    <dgm:pt modelId="{2781C912-DD37-4E49-A8F6-0224CF2F923B}" type="sibTrans" cxnId="{701F41EB-8254-41D9-A576-A51F215A5C24}">
      <dgm:prSet/>
      <dgm:spPr/>
      <dgm:t>
        <a:bodyPr/>
        <a:lstStyle/>
        <a:p>
          <a:endParaRPr lang="fr-FR"/>
        </a:p>
      </dgm:t>
    </dgm:pt>
    <dgm:pt modelId="{D46B64B5-4483-4456-9160-109989404859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Cahier Recette</a:t>
          </a:r>
        </a:p>
      </dgm:t>
    </dgm:pt>
    <dgm:pt modelId="{58216E34-CC02-4785-A2C8-0BF10115C8D9}" type="parTrans" cxnId="{09A7DA73-08A0-4FCF-A02D-11021B4EB3B7}">
      <dgm:prSet/>
      <dgm:spPr/>
      <dgm:t>
        <a:bodyPr/>
        <a:lstStyle/>
        <a:p>
          <a:endParaRPr lang="fr-FR"/>
        </a:p>
      </dgm:t>
    </dgm:pt>
    <dgm:pt modelId="{E8146681-2974-4E47-AB45-998481F4E684}" type="sibTrans" cxnId="{09A7DA73-08A0-4FCF-A02D-11021B4EB3B7}">
      <dgm:prSet/>
      <dgm:spPr/>
      <dgm:t>
        <a:bodyPr/>
        <a:lstStyle/>
        <a:p>
          <a:endParaRPr lang="fr-FR"/>
        </a:p>
      </dgm:t>
    </dgm:pt>
    <dgm:pt modelId="{671B3595-C9EB-421C-A3A4-186EE1CAE8A7}" type="pres">
      <dgm:prSet presAssocID="{7A75C954-4318-4549-B838-ABC6CD59EBEE}" presName="Name0" presStyleCnt="0">
        <dgm:presLayoutVars>
          <dgm:dir/>
          <dgm:animLvl val="lvl"/>
          <dgm:resizeHandles val="exact"/>
        </dgm:presLayoutVars>
      </dgm:prSet>
      <dgm:spPr/>
    </dgm:pt>
    <dgm:pt modelId="{6091C410-ECAA-464E-BF26-6FCE032160CD}" type="pres">
      <dgm:prSet presAssocID="{857284E0-8535-4EC6-81B9-5C834C66FC4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930D4F9-5125-4AAA-B52A-6988A6D4B307}" type="pres">
      <dgm:prSet presAssocID="{19D902C8-52D6-4074-A42D-4B44EF2AB489}" presName="parTxOnlySpace" presStyleCnt="0"/>
      <dgm:spPr/>
    </dgm:pt>
    <dgm:pt modelId="{D3E4055D-81FA-4572-8050-92E6F440A687}" type="pres">
      <dgm:prSet presAssocID="{1E0ECB25-EA62-48E9-ACEE-46F43397F7C9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99E6B58-9191-4EEA-B92A-809FDD890BE7}" type="pres">
      <dgm:prSet presAssocID="{987E24C0-A29B-42F6-A5B7-2A2460715CA4}" presName="parTxOnlySpace" presStyleCnt="0"/>
      <dgm:spPr/>
    </dgm:pt>
    <dgm:pt modelId="{136D7F89-CBA4-4163-98B4-26BA03B240D0}" type="pres">
      <dgm:prSet presAssocID="{D46B64B5-4483-4456-9160-109989404859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DC247860-00DB-4D36-B6E0-441F3CCC6501}" type="pres">
      <dgm:prSet presAssocID="{E8146681-2974-4E47-AB45-998481F4E684}" presName="parTxOnlySpace" presStyleCnt="0"/>
      <dgm:spPr/>
    </dgm:pt>
    <dgm:pt modelId="{3B3F19F3-611C-4CB3-A9B1-F3237013CD5B}" type="pres">
      <dgm:prSet presAssocID="{26F94E1E-7DA0-4F8F-A004-913014910D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9AA0E7B6-3D9D-4560-AC3D-F1DD7AD619AC}" type="pres">
      <dgm:prSet presAssocID="{B4A618FE-C152-41F4-8809-8C085E0B8047}" presName="parTxOnlySpace" presStyleCnt="0"/>
      <dgm:spPr/>
    </dgm:pt>
    <dgm:pt modelId="{BBAA83BD-58FB-4904-B288-A4D183746E91}" type="pres">
      <dgm:prSet presAssocID="{45BD6EE1-4824-4F3B-8155-F7FFCD30C87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EBE9260B-2950-4DF1-947D-7818F34F1DD0}" type="presOf" srcId="{7A75C954-4318-4549-B838-ABC6CD59EBEE}" destId="{671B3595-C9EB-421C-A3A4-186EE1CAE8A7}" srcOrd="0" destOrd="0" presId="urn:microsoft.com/office/officeart/2005/8/layout/chevron1"/>
    <dgm:cxn modelId="{271E5C0C-20C8-4BDE-AB8D-F1BF4FC3BA24}" srcId="{7A75C954-4318-4549-B838-ABC6CD59EBEE}" destId="{857284E0-8535-4EC6-81B9-5C834C66FC4E}" srcOrd="0" destOrd="0" parTransId="{46E36736-4019-463D-8F39-54E3F2B79477}" sibTransId="{19D902C8-52D6-4074-A42D-4B44EF2AB489}"/>
    <dgm:cxn modelId="{B7637644-5661-4832-8EF5-086F38356494}" type="presOf" srcId="{26F94E1E-7DA0-4F8F-A004-913014910D84}" destId="{3B3F19F3-611C-4CB3-A9B1-F3237013CD5B}" srcOrd="0" destOrd="0" presId="urn:microsoft.com/office/officeart/2005/8/layout/chevron1"/>
    <dgm:cxn modelId="{9DE6B551-DE7C-4105-A7C7-4F3B2EB3D69B}" type="presOf" srcId="{857284E0-8535-4EC6-81B9-5C834C66FC4E}" destId="{6091C410-ECAA-464E-BF26-6FCE032160CD}" srcOrd="0" destOrd="0" presId="urn:microsoft.com/office/officeart/2005/8/layout/chevron1"/>
    <dgm:cxn modelId="{09A7DA73-08A0-4FCF-A02D-11021B4EB3B7}" srcId="{7A75C954-4318-4549-B838-ABC6CD59EBEE}" destId="{D46B64B5-4483-4456-9160-109989404859}" srcOrd="2" destOrd="0" parTransId="{58216E34-CC02-4785-A2C8-0BF10115C8D9}" sibTransId="{E8146681-2974-4E47-AB45-998481F4E684}"/>
    <dgm:cxn modelId="{440E20A6-19E1-4A3D-A646-8CEDD5C3668E}" type="presOf" srcId="{45BD6EE1-4824-4F3B-8155-F7FFCD30C878}" destId="{BBAA83BD-58FB-4904-B288-A4D183746E91}" srcOrd="0" destOrd="0" presId="urn:microsoft.com/office/officeart/2005/8/layout/chevron1"/>
    <dgm:cxn modelId="{174FC3BB-F5B1-484F-ADF9-83F4168CDBFE}" srcId="{7A75C954-4318-4549-B838-ABC6CD59EBEE}" destId="{1E0ECB25-EA62-48E9-ACEE-46F43397F7C9}" srcOrd="1" destOrd="0" parTransId="{5747BA2F-912D-4ADD-856C-0967A8CB0800}" sibTransId="{987E24C0-A29B-42F6-A5B7-2A2460715CA4}"/>
    <dgm:cxn modelId="{E85C8ABC-4541-4604-9541-B348E44982F5}" type="presOf" srcId="{1E0ECB25-EA62-48E9-ACEE-46F43397F7C9}" destId="{D3E4055D-81FA-4572-8050-92E6F440A687}" srcOrd="0" destOrd="0" presId="urn:microsoft.com/office/officeart/2005/8/layout/chevron1"/>
    <dgm:cxn modelId="{20D390D5-E8D1-4A8B-97B0-53BA4B043C5D}" type="presOf" srcId="{D46B64B5-4483-4456-9160-109989404859}" destId="{136D7F89-CBA4-4163-98B4-26BA03B240D0}" srcOrd="0" destOrd="0" presId="urn:microsoft.com/office/officeart/2005/8/layout/chevron1"/>
    <dgm:cxn modelId="{FB5CB9DE-B5E0-4A38-8928-C8CE4ABF6E26}" srcId="{7A75C954-4318-4549-B838-ABC6CD59EBEE}" destId="{26F94E1E-7DA0-4F8F-A004-913014910D84}" srcOrd="3" destOrd="0" parTransId="{79744CFB-99F7-407F-B897-CDB842CC60F8}" sibTransId="{B4A618FE-C152-41F4-8809-8C085E0B8047}"/>
    <dgm:cxn modelId="{701F41EB-8254-41D9-A576-A51F215A5C24}" srcId="{7A75C954-4318-4549-B838-ABC6CD59EBEE}" destId="{45BD6EE1-4824-4F3B-8155-F7FFCD30C878}" srcOrd="4" destOrd="0" parTransId="{1734B9D1-02D8-478E-B5FC-3B446D432646}" sibTransId="{2781C912-DD37-4E49-A8F6-0224CF2F923B}"/>
    <dgm:cxn modelId="{A4B1F29E-9EC9-44FF-B6DA-8E000A2DE896}" type="presParOf" srcId="{671B3595-C9EB-421C-A3A4-186EE1CAE8A7}" destId="{6091C410-ECAA-464E-BF26-6FCE032160CD}" srcOrd="0" destOrd="0" presId="urn:microsoft.com/office/officeart/2005/8/layout/chevron1"/>
    <dgm:cxn modelId="{07E9A647-F5F2-448A-9119-60931AA72733}" type="presParOf" srcId="{671B3595-C9EB-421C-A3A4-186EE1CAE8A7}" destId="{A930D4F9-5125-4AAA-B52A-6988A6D4B307}" srcOrd="1" destOrd="0" presId="urn:microsoft.com/office/officeart/2005/8/layout/chevron1"/>
    <dgm:cxn modelId="{113F261D-78FB-4E2F-AEAC-595906F8B485}" type="presParOf" srcId="{671B3595-C9EB-421C-A3A4-186EE1CAE8A7}" destId="{D3E4055D-81FA-4572-8050-92E6F440A687}" srcOrd="2" destOrd="0" presId="urn:microsoft.com/office/officeart/2005/8/layout/chevron1"/>
    <dgm:cxn modelId="{4BD01B2B-0BFD-4E0B-87A4-3DD0AB53806B}" type="presParOf" srcId="{671B3595-C9EB-421C-A3A4-186EE1CAE8A7}" destId="{999E6B58-9191-4EEA-B92A-809FDD890BE7}" srcOrd="3" destOrd="0" presId="urn:microsoft.com/office/officeart/2005/8/layout/chevron1"/>
    <dgm:cxn modelId="{00D85001-186D-4863-B547-152A1FD05865}" type="presParOf" srcId="{671B3595-C9EB-421C-A3A4-186EE1CAE8A7}" destId="{136D7F89-CBA4-4163-98B4-26BA03B240D0}" srcOrd="4" destOrd="0" presId="urn:microsoft.com/office/officeart/2005/8/layout/chevron1"/>
    <dgm:cxn modelId="{A5B049B7-3C67-4D45-A4D3-782BCB519A2A}" type="presParOf" srcId="{671B3595-C9EB-421C-A3A4-186EE1CAE8A7}" destId="{DC247860-00DB-4D36-B6E0-441F3CCC6501}" srcOrd="5" destOrd="0" presId="urn:microsoft.com/office/officeart/2005/8/layout/chevron1"/>
    <dgm:cxn modelId="{108898BF-2A41-4DD9-A856-C12C5E0DC25C}" type="presParOf" srcId="{671B3595-C9EB-421C-A3A4-186EE1CAE8A7}" destId="{3B3F19F3-611C-4CB3-A9B1-F3237013CD5B}" srcOrd="6" destOrd="0" presId="urn:microsoft.com/office/officeart/2005/8/layout/chevron1"/>
    <dgm:cxn modelId="{B2EAADC8-72D7-42AF-8BED-5786B30D2626}" type="presParOf" srcId="{671B3595-C9EB-421C-A3A4-186EE1CAE8A7}" destId="{9AA0E7B6-3D9D-4560-AC3D-F1DD7AD619AC}" srcOrd="7" destOrd="0" presId="urn:microsoft.com/office/officeart/2005/8/layout/chevron1"/>
    <dgm:cxn modelId="{33DFC8C1-0001-499C-B232-07A7ED508914}" type="presParOf" srcId="{671B3595-C9EB-421C-A3A4-186EE1CAE8A7}" destId="{BBAA83BD-58FB-4904-B288-A4D183746E9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A75C954-4318-4549-B838-ABC6CD59EBEE}" type="doc">
      <dgm:prSet loTypeId="urn:microsoft.com/office/officeart/2005/8/layout/chevron1" loCatId="process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857284E0-8535-4EC6-81B9-5C834C66FC4E}">
      <dgm:prSet/>
      <dgm:spPr>
        <a:solidFill>
          <a:srgbClr val="06819E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Planification</a:t>
          </a:r>
        </a:p>
      </dgm:t>
    </dgm:pt>
    <dgm:pt modelId="{46E36736-4019-463D-8F39-54E3F2B79477}" type="parTrans" cxnId="{271E5C0C-20C8-4BDE-AB8D-F1BF4FC3BA24}">
      <dgm:prSet/>
      <dgm:spPr/>
      <dgm:t>
        <a:bodyPr/>
        <a:lstStyle/>
        <a:p>
          <a:endParaRPr lang="fr-FR"/>
        </a:p>
      </dgm:t>
    </dgm:pt>
    <dgm:pt modelId="{19D902C8-52D6-4074-A42D-4B44EF2AB489}" type="sibTrans" cxnId="{271E5C0C-20C8-4BDE-AB8D-F1BF4FC3BA24}">
      <dgm:prSet/>
      <dgm:spPr/>
      <dgm:t>
        <a:bodyPr/>
        <a:lstStyle/>
        <a:p>
          <a:endParaRPr lang="fr-FR"/>
        </a:p>
      </dgm:t>
    </dgm:pt>
    <dgm:pt modelId="{1E0ECB25-EA62-48E9-ACEE-46F43397F7C9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Taches</a:t>
          </a:r>
        </a:p>
      </dgm:t>
    </dgm:pt>
    <dgm:pt modelId="{5747BA2F-912D-4ADD-856C-0967A8CB0800}" type="parTrans" cxnId="{174FC3BB-F5B1-484F-ADF9-83F4168CDBFE}">
      <dgm:prSet/>
      <dgm:spPr/>
      <dgm:t>
        <a:bodyPr/>
        <a:lstStyle/>
        <a:p>
          <a:endParaRPr lang="fr-FR"/>
        </a:p>
      </dgm:t>
    </dgm:pt>
    <dgm:pt modelId="{987E24C0-A29B-42F6-A5B7-2A2460715CA4}" type="sibTrans" cxnId="{174FC3BB-F5B1-484F-ADF9-83F4168CDBFE}">
      <dgm:prSet/>
      <dgm:spPr/>
      <dgm:t>
        <a:bodyPr/>
        <a:lstStyle/>
        <a:p>
          <a:endParaRPr lang="fr-FR"/>
        </a:p>
      </dgm:t>
    </dgm:pt>
    <dgm:pt modelId="{26F94E1E-7DA0-4F8F-A004-913014910D84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Les problèmes </a:t>
          </a:r>
        </a:p>
      </dgm:t>
    </dgm:pt>
    <dgm:pt modelId="{79744CFB-99F7-407F-B897-CDB842CC60F8}" type="parTrans" cxnId="{FB5CB9DE-B5E0-4A38-8928-C8CE4ABF6E26}">
      <dgm:prSet/>
      <dgm:spPr/>
      <dgm:t>
        <a:bodyPr/>
        <a:lstStyle/>
        <a:p>
          <a:endParaRPr lang="fr-FR"/>
        </a:p>
      </dgm:t>
    </dgm:pt>
    <dgm:pt modelId="{B4A618FE-C152-41F4-8809-8C085E0B8047}" type="sibTrans" cxnId="{FB5CB9DE-B5E0-4A38-8928-C8CE4ABF6E26}">
      <dgm:prSet/>
      <dgm:spPr/>
      <dgm:t>
        <a:bodyPr/>
        <a:lstStyle/>
        <a:p>
          <a:endParaRPr lang="fr-FR"/>
        </a:p>
      </dgm:t>
    </dgm:pt>
    <dgm:pt modelId="{45BD6EE1-4824-4F3B-8155-F7FFCD30C878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Test Unitaire </a:t>
          </a:r>
        </a:p>
      </dgm:t>
    </dgm:pt>
    <dgm:pt modelId="{1734B9D1-02D8-478E-B5FC-3B446D432646}" type="parTrans" cxnId="{701F41EB-8254-41D9-A576-A51F215A5C24}">
      <dgm:prSet/>
      <dgm:spPr/>
      <dgm:t>
        <a:bodyPr/>
        <a:lstStyle/>
        <a:p>
          <a:endParaRPr lang="fr-FR"/>
        </a:p>
      </dgm:t>
    </dgm:pt>
    <dgm:pt modelId="{2781C912-DD37-4E49-A8F6-0224CF2F923B}" type="sibTrans" cxnId="{701F41EB-8254-41D9-A576-A51F215A5C24}">
      <dgm:prSet/>
      <dgm:spPr/>
      <dgm:t>
        <a:bodyPr/>
        <a:lstStyle/>
        <a:p>
          <a:endParaRPr lang="fr-FR"/>
        </a:p>
      </dgm:t>
    </dgm:pt>
    <dgm:pt modelId="{D46B64B5-4483-4456-9160-109989404859}">
      <dgm:prSet/>
      <dgm:spPr>
        <a:solidFill>
          <a:srgbClr val="06809D"/>
        </a:soli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Cahier Recette</a:t>
          </a:r>
        </a:p>
      </dgm:t>
    </dgm:pt>
    <dgm:pt modelId="{58216E34-CC02-4785-A2C8-0BF10115C8D9}" type="parTrans" cxnId="{09A7DA73-08A0-4FCF-A02D-11021B4EB3B7}">
      <dgm:prSet/>
      <dgm:spPr/>
      <dgm:t>
        <a:bodyPr/>
        <a:lstStyle/>
        <a:p>
          <a:endParaRPr lang="fr-FR"/>
        </a:p>
      </dgm:t>
    </dgm:pt>
    <dgm:pt modelId="{E8146681-2974-4E47-AB45-998481F4E684}" type="sibTrans" cxnId="{09A7DA73-08A0-4FCF-A02D-11021B4EB3B7}">
      <dgm:prSet/>
      <dgm:spPr/>
      <dgm:t>
        <a:bodyPr/>
        <a:lstStyle/>
        <a:p>
          <a:endParaRPr lang="fr-FR"/>
        </a:p>
      </dgm:t>
    </dgm:pt>
    <dgm:pt modelId="{671B3595-C9EB-421C-A3A4-186EE1CAE8A7}" type="pres">
      <dgm:prSet presAssocID="{7A75C954-4318-4549-B838-ABC6CD59EBEE}" presName="Name0" presStyleCnt="0">
        <dgm:presLayoutVars>
          <dgm:dir/>
          <dgm:animLvl val="lvl"/>
          <dgm:resizeHandles val="exact"/>
        </dgm:presLayoutVars>
      </dgm:prSet>
      <dgm:spPr/>
    </dgm:pt>
    <dgm:pt modelId="{6091C410-ECAA-464E-BF26-6FCE032160CD}" type="pres">
      <dgm:prSet presAssocID="{857284E0-8535-4EC6-81B9-5C834C66FC4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930D4F9-5125-4AAA-B52A-6988A6D4B307}" type="pres">
      <dgm:prSet presAssocID="{19D902C8-52D6-4074-A42D-4B44EF2AB489}" presName="parTxOnlySpace" presStyleCnt="0"/>
      <dgm:spPr/>
    </dgm:pt>
    <dgm:pt modelId="{D3E4055D-81FA-4572-8050-92E6F440A687}" type="pres">
      <dgm:prSet presAssocID="{1E0ECB25-EA62-48E9-ACEE-46F43397F7C9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99E6B58-9191-4EEA-B92A-809FDD890BE7}" type="pres">
      <dgm:prSet presAssocID="{987E24C0-A29B-42F6-A5B7-2A2460715CA4}" presName="parTxOnlySpace" presStyleCnt="0"/>
      <dgm:spPr/>
    </dgm:pt>
    <dgm:pt modelId="{136D7F89-CBA4-4163-98B4-26BA03B240D0}" type="pres">
      <dgm:prSet presAssocID="{D46B64B5-4483-4456-9160-109989404859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DC247860-00DB-4D36-B6E0-441F3CCC6501}" type="pres">
      <dgm:prSet presAssocID="{E8146681-2974-4E47-AB45-998481F4E684}" presName="parTxOnlySpace" presStyleCnt="0"/>
      <dgm:spPr/>
    </dgm:pt>
    <dgm:pt modelId="{3B3F19F3-611C-4CB3-A9B1-F3237013CD5B}" type="pres">
      <dgm:prSet presAssocID="{26F94E1E-7DA0-4F8F-A004-913014910D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9AA0E7B6-3D9D-4560-AC3D-F1DD7AD619AC}" type="pres">
      <dgm:prSet presAssocID="{B4A618FE-C152-41F4-8809-8C085E0B8047}" presName="parTxOnlySpace" presStyleCnt="0"/>
      <dgm:spPr/>
    </dgm:pt>
    <dgm:pt modelId="{BBAA83BD-58FB-4904-B288-A4D183746E91}" type="pres">
      <dgm:prSet presAssocID="{45BD6EE1-4824-4F3B-8155-F7FFCD30C87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EBE9260B-2950-4DF1-947D-7818F34F1DD0}" type="presOf" srcId="{7A75C954-4318-4549-B838-ABC6CD59EBEE}" destId="{671B3595-C9EB-421C-A3A4-186EE1CAE8A7}" srcOrd="0" destOrd="0" presId="urn:microsoft.com/office/officeart/2005/8/layout/chevron1"/>
    <dgm:cxn modelId="{271E5C0C-20C8-4BDE-AB8D-F1BF4FC3BA24}" srcId="{7A75C954-4318-4549-B838-ABC6CD59EBEE}" destId="{857284E0-8535-4EC6-81B9-5C834C66FC4E}" srcOrd="0" destOrd="0" parTransId="{46E36736-4019-463D-8F39-54E3F2B79477}" sibTransId="{19D902C8-52D6-4074-A42D-4B44EF2AB489}"/>
    <dgm:cxn modelId="{B7637644-5661-4832-8EF5-086F38356494}" type="presOf" srcId="{26F94E1E-7DA0-4F8F-A004-913014910D84}" destId="{3B3F19F3-611C-4CB3-A9B1-F3237013CD5B}" srcOrd="0" destOrd="0" presId="urn:microsoft.com/office/officeart/2005/8/layout/chevron1"/>
    <dgm:cxn modelId="{9DE6B551-DE7C-4105-A7C7-4F3B2EB3D69B}" type="presOf" srcId="{857284E0-8535-4EC6-81B9-5C834C66FC4E}" destId="{6091C410-ECAA-464E-BF26-6FCE032160CD}" srcOrd="0" destOrd="0" presId="urn:microsoft.com/office/officeart/2005/8/layout/chevron1"/>
    <dgm:cxn modelId="{09A7DA73-08A0-4FCF-A02D-11021B4EB3B7}" srcId="{7A75C954-4318-4549-B838-ABC6CD59EBEE}" destId="{D46B64B5-4483-4456-9160-109989404859}" srcOrd="2" destOrd="0" parTransId="{58216E34-CC02-4785-A2C8-0BF10115C8D9}" sibTransId="{E8146681-2974-4E47-AB45-998481F4E684}"/>
    <dgm:cxn modelId="{440E20A6-19E1-4A3D-A646-8CEDD5C3668E}" type="presOf" srcId="{45BD6EE1-4824-4F3B-8155-F7FFCD30C878}" destId="{BBAA83BD-58FB-4904-B288-A4D183746E91}" srcOrd="0" destOrd="0" presId="urn:microsoft.com/office/officeart/2005/8/layout/chevron1"/>
    <dgm:cxn modelId="{174FC3BB-F5B1-484F-ADF9-83F4168CDBFE}" srcId="{7A75C954-4318-4549-B838-ABC6CD59EBEE}" destId="{1E0ECB25-EA62-48E9-ACEE-46F43397F7C9}" srcOrd="1" destOrd="0" parTransId="{5747BA2F-912D-4ADD-856C-0967A8CB0800}" sibTransId="{987E24C0-A29B-42F6-A5B7-2A2460715CA4}"/>
    <dgm:cxn modelId="{E85C8ABC-4541-4604-9541-B348E44982F5}" type="presOf" srcId="{1E0ECB25-EA62-48E9-ACEE-46F43397F7C9}" destId="{D3E4055D-81FA-4572-8050-92E6F440A687}" srcOrd="0" destOrd="0" presId="urn:microsoft.com/office/officeart/2005/8/layout/chevron1"/>
    <dgm:cxn modelId="{20D390D5-E8D1-4A8B-97B0-53BA4B043C5D}" type="presOf" srcId="{D46B64B5-4483-4456-9160-109989404859}" destId="{136D7F89-CBA4-4163-98B4-26BA03B240D0}" srcOrd="0" destOrd="0" presId="urn:microsoft.com/office/officeart/2005/8/layout/chevron1"/>
    <dgm:cxn modelId="{FB5CB9DE-B5E0-4A38-8928-C8CE4ABF6E26}" srcId="{7A75C954-4318-4549-B838-ABC6CD59EBEE}" destId="{26F94E1E-7DA0-4F8F-A004-913014910D84}" srcOrd="3" destOrd="0" parTransId="{79744CFB-99F7-407F-B897-CDB842CC60F8}" sibTransId="{B4A618FE-C152-41F4-8809-8C085E0B8047}"/>
    <dgm:cxn modelId="{701F41EB-8254-41D9-A576-A51F215A5C24}" srcId="{7A75C954-4318-4549-B838-ABC6CD59EBEE}" destId="{45BD6EE1-4824-4F3B-8155-F7FFCD30C878}" srcOrd="4" destOrd="0" parTransId="{1734B9D1-02D8-478E-B5FC-3B446D432646}" sibTransId="{2781C912-DD37-4E49-A8F6-0224CF2F923B}"/>
    <dgm:cxn modelId="{A4B1F29E-9EC9-44FF-B6DA-8E000A2DE896}" type="presParOf" srcId="{671B3595-C9EB-421C-A3A4-186EE1CAE8A7}" destId="{6091C410-ECAA-464E-BF26-6FCE032160CD}" srcOrd="0" destOrd="0" presId="urn:microsoft.com/office/officeart/2005/8/layout/chevron1"/>
    <dgm:cxn modelId="{07E9A647-F5F2-448A-9119-60931AA72733}" type="presParOf" srcId="{671B3595-C9EB-421C-A3A4-186EE1CAE8A7}" destId="{A930D4F9-5125-4AAA-B52A-6988A6D4B307}" srcOrd="1" destOrd="0" presId="urn:microsoft.com/office/officeart/2005/8/layout/chevron1"/>
    <dgm:cxn modelId="{113F261D-78FB-4E2F-AEAC-595906F8B485}" type="presParOf" srcId="{671B3595-C9EB-421C-A3A4-186EE1CAE8A7}" destId="{D3E4055D-81FA-4572-8050-92E6F440A687}" srcOrd="2" destOrd="0" presId="urn:microsoft.com/office/officeart/2005/8/layout/chevron1"/>
    <dgm:cxn modelId="{4BD01B2B-0BFD-4E0B-87A4-3DD0AB53806B}" type="presParOf" srcId="{671B3595-C9EB-421C-A3A4-186EE1CAE8A7}" destId="{999E6B58-9191-4EEA-B92A-809FDD890BE7}" srcOrd="3" destOrd="0" presId="urn:microsoft.com/office/officeart/2005/8/layout/chevron1"/>
    <dgm:cxn modelId="{00D85001-186D-4863-B547-152A1FD05865}" type="presParOf" srcId="{671B3595-C9EB-421C-A3A4-186EE1CAE8A7}" destId="{136D7F89-CBA4-4163-98B4-26BA03B240D0}" srcOrd="4" destOrd="0" presId="urn:microsoft.com/office/officeart/2005/8/layout/chevron1"/>
    <dgm:cxn modelId="{A5B049B7-3C67-4D45-A4D3-782BCB519A2A}" type="presParOf" srcId="{671B3595-C9EB-421C-A3A4-186EE1CAE8A7}" destId="{DC247860-00DB-4D36-B6E0-441F3CCC6501}" srcOrd="5" destOrd="0" presId="urn:microsoft.com/office/officeart/2005/8/layout/chevron1"/>
    <dgm:cxn modelId="{108898BF-2A41-4DD9-A856-C12C5E0DC25C}" type="presParOf" srcId="{671B3595-C9EB-421C-A3A4-186EE1CAE8A7}" destId="{3B3F19F3-611C-4CB3-A9B1-F3237013CD5B}" srcOrd="6" destOrd="0" presId="urn:microsoft.com/office/officeart/2005/8/layout/chevron1"/>
    <dgm:cxn modelId="{B2EAADC8-72D7-42AF-8BED-5786B30D2626}" type="presParOf" srcId="{671B3595-C9EB-421C-A3A4-186EE1CAE8A7}" destId="{9AA0E7B6-3D9D-4560-AC3D-F1DD7AD619AC}" srcOrd="7" destOrd="0" presId="urn:microsoft.com/office/officeart/2005/8/layout/chevron1"/>
    <dgm:cxn modelId="{33DFC8C1-0001-499C-B232-07A7ED508914}" type="presParOf" srcId="{671B3595-C9EB-421C-A3A4-186EE1CAE8A7}" destId="{BBAA83BD-58FB-4904-B288-A4D183746E9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91C410-ECAA-464E-BF26-6FCE032160CD}">
      <dsp:nvSpPr>
        <dsp:cNvPr id="0" name=""/>
        <dsp:cNvSpPr/>
      </dsp:nvSpPr>
      <dsp:spPr>
        <a:xfrm>
          <a:off x="1924" y="0"/>
          <a:ext cx="1713076" cy="431185"/>
        </a:xfrm>
        <a:prstGeom prst="chevron">
          <a:avLst/>
        </a:prstGeom>
        <a:solidFill>
          <a:srgbClr val="06819E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Planification</a:t>
          </a:r>
        </a:p>
      </dsp:txBody>
      <dsp:txXfrm>
        <a:off x="217517" y="0"/>
        <a:ext cx="1281891" cy="431185"/>
      </dsp:txXfrm>
    </dsp:sp>
    <dsp:sp modelId="{D3E4055D-81FA-4572-8050-92E6F440A687}">
      <dsp:nvSpPr>
        <dsp:cNvPr id="0" name=""/>
        <dsp:cNvSpPr/>
      </dsp:nvSpPr>
      <dsp:spPr>
        <a:xfrm>
          <a:off x="1543693" y="0"/>
          <a:ext cx="1713076" cy="431185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1"/>
              </a:solidFill>
            </a:rPr>
            <a:t>Taches</a:t>
          </a:r>
        </a:p>
      </dsp:txBody>
      <dsp:txXfrm>
        <a:off x="1759286" y="0"/>
        <a:ext cx="1281891" cy="431185"/>
      </dsp:txXfrm>
    </dsp:sp>
    <dsp:sp modelId="{136D7F89-CBA4-4163-98B4-26BA03B240D0}">
      <dsp:nvSpPr>
        <dsp:cNvPr id="0" name=""/>
        <dsp:cNvSpPr/>
      </dsp:nvSpPr>
      <dsp:spPr>
        <a:xfrm>
          <a:off x="3085461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Cahier Recette</a:t>
          </a:r>
        </a:p>
      </dsp:txBody>
      <dsp:txXfrm>
        <a:off x="3301054" y="0"/>
        <a:ext cx="1281891" cy="431185"/>
      </dsp:txXfrm>
    </dsp:sp>
    <dsp:sp modelId="{3B3F19F3-611C-4CB3-A9B1-F3237013CD5B}">
      <dsp:nvSpPr>
        <dsp:cNvPr id="0" name=""/>
        <dsp:cNvSpPr/>
      </dsp:nvSpPr>
      <dsp:spPr>
        <a:xfrm>
          <a:off x="4627230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Les problèmes </a:t>
          </a:r>
        </a:p>
      </dsp:txBody>
      <dsp:txXfrm>
        <a:off x="4842823" y="0"/>
        <a:ext cx="1281891" cy="431185"/>
      </dsp:txXfrm>
    </dsp:sp>
    <dsp:sp modelId="{BBAA83BD-58FB-4904-B288-A4D183746E91}">
      <dsp:nvSpPr>
        <dsp:cNvPr id="0" name=""/>
        <dsp:cNvSpPr/>
      </dsp:nvSpPr>
      <dsp:spPr>
        <a:xfrm>
          <a:off x="6168999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Test Unitaire </a:t>
          </a:r>
        </a:p>
      </dsp:txBody>
      <dsp:txXfrm>
        <a:off x="6384592" y="0"/>
        <a:ext cx="1281891" cy="4311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91C410-ECAA-464E-BF26-6FCE032160CD}">
      <dsp:nvSpPr>
        <dsp:cNvPr id="0" name=""/>
        <dsp:cNvSpPr/>
      </dsp:nvSpPr>
      <dsp:spPr>
        <a:xfrm>
          <a:off x="1924" y="0"/>
          <a:ext cx="1713076" cy="431185"/>
        </a:xfrm>
        <a:prstGeom prst="chevron">
          <a:avLst/>
        </a:prstGeom>
        <a:solidFill>
          <a:srgbClr val="06819E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Planification</a:t>
          </a:r>
        </a:p>
      </dsp:txBody>
      <dsp:txXfrm>
        <a:off x="217517" y="0"/>
        <a:ext cx="1281891" cy="431185"/>
      </dsp:txXfrm>
    </dsp:sp>
    <dsp:sp modelId="{D3E4055D-81FA-4572-8050-92E6F440A687}">
      <dsp:nvSpPr>
        <dsp:cNvPr id="0" name=""/>
        <dsp:cNvSpPr/>
      </dsp:nvSpPr>
      <dsp:spPr>
        <a:xfrm>
          <a:off x="1543693" y="0"/>
          <a:ext cx="1713076" cy="431185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1"/>
              </a:solidFill>
            </a:rPr>
            <a:t>Taches</a:t>
          </a:r>
        </a:p>
      </dsp:txBody>
      <dsp:txXfrm>
        <a:off x="1759286" y="0"/>
        <a:ext cx="1281891" cy="431185"/>
      </dsp:txXfrm>
    </dsp:sp>
    <dsp:sp modelId="{136D7F89-CBA4-4163-98B4-26BA03B240D0}">
      <dsp:nvSpPr>
        <dsp:cNvPr id="0" name=""/>
        <dsp:cNvSpPr/>
      </dsp:nvSpPr>
      <dsp:spPr>
        <a:xfrm>
          <a:off x="3085461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Cahier Recette</a:t>
          </a:r>
        </a:p>
      </dsp:txBody>
      <dsp:txXfrm>
        <a:off x="3301054" y="0"/>
        <a:ext cx="1281891" cy="431185"/>
      </dsp:txXfrm>
    </dsp:sp>
    <dsp:sp modelId="{3B3F19F3-611C-4CB3-A9B1-F3237013CD5B}">
      <dsp:nvSpPr>
        <dsp:cNvPr id="0" name=""/>
        <dsp:cNvSpPr/>
      </dsp:nvSpPr>
      <dsp:spPr>
        <a:xfrm>
          <a:off x="4627230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Les problèmes </a:t>
          </a:r>
        </a:p>
      </dsp:txBody>
      <dsp:txXfrm>
        <a:off x="4842823" y="0"/>
        <a:ext cx="1281891" cy="431185"/>
      </dsp:txXfrm>
    </dsp:sp>
    <dsp:sp modelId="{BBAA83BD-58FB-4904-B288-A4D183746E91}">
      <dsp:nvSpPr>
        <dsp:cNvPr id="0" name=""/>
        <dsp:cNvSpPr/>
      </dsp:nvSpPr>
      <dsp:spPr>
        <a:xfrm>
          <a:off x="6168999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Test Unitaire </a:t>
          </a:r>
        </a:p>
      </dsp:txBody>
      <dsp:txXfrm>
        <a:off x="6384592" y="0"/>
        <a:ext cx="1281891" cy="4311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91C410-ECAA-464E-BF26-6FCE032160CD}">
      <dsp:nvSpPr>
        <dsp:cNvPr id="0" name=""/>
        <dsp:cNvSpPr/>
      </dsp:nvSpPr>
      <dsp:spPr>
        <a:xfrm>
          <a:off x="1924" y="0"/>
          <a:ext cx="1713076" cy="431185"/>
        </a:xfrm>
        <a:prstGeom prst="chevron">
          <a:avLst/>
        </a:prstGeom>
        <a:solidFill>
          <a:srgbClr val="06819E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Planification</a:t>
          </a:r>
        </a:p>
      </dsp:txBody>
      <dsp:txXfrm>
        <a:off x="217517" y="0"/>
        <a:ext cx="1281891" cy="431185"/>
      </dsp:txXfrm>
    </dsp:sp>
    <dsp:sp modelId="{D3E4055D-81FA-4572-8050-92E6F440A687}">
      <dsp:nvSpPr>
        <dsp:cNvPr id="0" name=""/>
        <dsp:cNvSpPr/>
      </dsp:nvSpPr>
      <dsp:spPr>
        <a:xfrm>
          <a:off x="1543693" y="0"/>
          <a:ext cx="1713076" cy="431185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1"/>
              </a:solidFill>
            </a:rPr>
            <a:t>Taches</a:t>
          </a:r>
        </a:p>
      </dsp:txBody>
      <dsp:txXfrm>
        <a:off x="1759286" y="0"/>
        <a:ext cx="1281891" cy="431185"/>
      </dsp:txXfrm>
    </dsp:sp>
    <dsp:sp modelId="{136D7F89-CBA4-4163-98B4-26BA03B240D0}">
      <dsp:nvSpPr>
        <dsp:cNvPr id="0" name=""/>
        <dsp:cNvSpPr/>
      </dsp:nvSpPr>
      <dsp:spPr>
        <a:xfrm>
          <a:off x="3085461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Cahier Recette</a:t>
          </a:r>
        </a:p>
      </dsp:txBody>
      <dsp:txXfrm>
        <a:off x="3301054" y="0"/>
        <a:ext cx="1281891" cy="431185"/>
      </dsp:txXfrm>
    </dsp:sp>
    <dsp:sp modelId="{3B3F19F3-611C-4CB3-A9B1-F3237013CD5B}">
      <dsp:nvSpPr>
        <dsp:cNvPr id="0" name=""/>
        <dsp:cNvSpPr/>
      </dsp:nvSpPr>
      <dsp:spPr>
        <a:xfrm>
          <a:off x="4627230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Les problèmes </a:t>
          </a:r>
        </a:p>
      </dsp:txBody>
      <dsp:txXfrm>
        <a:off x="4842823" y="0"/>
        <a:ext cx="1281891" cy="431185"/>
      </dsp:txXfrm>
    </dsp:sp>
    <dsp:sp modelId="{BBAA83BD-58FB-4904-B288-A4D183746E91}">
      <dsp:nvSpPr>
        <dsp:cNvPr id="0" name=""/>
        <dsp:cNvSpPr/>
      </dsp:nvSpPr>
      <dsp:spPr>
        <a:xfrm>
          <a:off x="6168999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Test Unitaire </a:t>
          </a:r>
        </a:p>
      </dsp:txBody>
      <dsp:txXfrm>
        <a:off x="6384592" y="0"/>
        <a:ext cx="1281891" cy="4311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91C410-ECAA-464E-BF26-6FCE032160CD}">
      <dsp:nvSpPr>
        <dsp:cNvPr id="0" name=""/>
        <dsp:cNvSpPr/>
      </dsp:nvSpPr>
      <dsp:spPr>
        <a:xfrm>
          <a:off x="1924" y="0"/>
          <a:ext cx="1713076" cy="431185"/>
        </a:xfrm>
        <a:prstGeom prst="chevron">
          <a:avLst/>
        </a:prstGeom>
        <a:solidFill>
          <a:srgbClr val="06819E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Planification</a:t>
          </a:r>
        </a:p>
      </dsp:txBody>
      <dsp:txXfrm>
        <a:off x="217517" y="0"/>
        <a:ext cx="1281891" cy="431185"/>
      </dsp:txXfrm>
    </dsp:sp>
    <dsp:sp modelId="{D3E4055D-81FA-4572-8050-92E6F440A687}">
      <dsp:nvSpPr>
        <dsp:cNvPr id="0" name=""/>
        <dsp:cNvSpPr/>
      </dsp:nvSpPr>
      <dsp:spPr>
        <a:xfrm>
          <a:off x="1543693" y="0"/>
          <a:ext cx="1713076" cy="431185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tx1"/>
              </a:solidFill>
            </a:rPr>
            <a:t>Taches</a:t>
          </a:r>
        </a:p>
      </dsp:txBody>
      <dsp:txXfrm>
        <a:off x="1759286" y="0"/>
        <a:ext cx="1281891" cy="431185"/>
      </dsp:txXfrm>
    </dsp:sp>
    <dsp:sp modelId="{136D7F89-CBA4-4163-98B4-26BA03B240D0}">
      <dsp:nvSpPr>
        <dsp:cNvPr id="0" name=""/>
        <dsp:cNvSpPr/>
      </dsp:nvSpPr>
      <dsp:spPr>
        <a:xfrm>
          <a:off x="3085461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Cahier Recette</a:t>
          </a:r>
        </a:p>
      </dsp:txBody>
      <dsp:txXfrm>
        <a:off x="3301054" y="0"/>
        <a:ext cx="1281891" cy="431185"/>
      </dsp:txXfrm>
    </dsp:sp>
    <dsp:sp modelId="{3B3F19F3-611C-4CB3-A9B1-F3237013CD5B}">
      <dsp:nvSpPr>
        <dsp:cNvPr id="0" name=""/>
        <dsp:cNvSpPr/>
      </dsp:nvSpPr>
      <dsp:spPr>
        <a:xfrm>
          <a:off x="4627230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Les problèmes </a:t>
          </a:r>
        </a:p>
      </dsp:txBody>
      <dsp:txXfrm>
        <a:off x="4842823" y="0"/>
        <a:ext cx="1281891" cy="431185"/>
      </dsp:txXfrm>
    </dsp:sp>
    <dsp:sp modelId="{BBAA83BD-58FB-4904-B288-A4D183746E91}">
      <dsp:nvSpPr>
        <dsp:cNvPr id="0" name=""/>
        <dsp:cNvSpPr/>
      </dsp:nvSpPr>
      <dsp:spPr>
        <a:xfrm>
          <a:off x="6168999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Test Unitaire </a:t>
          </a:r>
        </a:p>
      </dsp:txBody>
      <dsp:txXfrm>
        <a:off x="6384592" y="0"/>
        <a:ext cx="1281891" cy="4311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91C410-ECAA-464E-BF26-6FCE032160CD}">
      <dsp:nvSpPr>
        <dsp:cNvPr id="0" name=""/>
        <dsp:cNvSpPr/>
      </dsp:nvSpPr>
      <dsp:spPr>
        <a:xfrm>
          <a:off x="1924" y="0"/>
          <a:ext cx="1713076" cy="431185"/>
        </a:xfrm>
        <a:prstGeom prst="chevron">
          <a:avLst/>
        </a:prstGeom>
        <a:solidFill>
          <a:srgbClr val="06819E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Planification</a:t>
          </a:r>
        </a:p>
      </dsp:txBody>
      <dsp:txXfrm>
        <a:off x="217517" y="0"/>
        <a:ext cx="1281891" cy="431185"/>
      </dsp:txXfrm>
    </dsp:sp>
    <dsp:sp modelId="{D3E4055D-81FA-4572-8050-92E6F440A687}">
      <dsp:nvSpPr>
        <dsp:cNvPr id="0" name=""/>
        <dsp:cNvSpPr/>
      </dsp:nvSpPr>
      <dsp:spPr>
        <a:xfrm>
          <a:off x="1543693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Taches</a:t>
          </a:r>
        </a:p>
      </dsp:txBody>
      <dsp:txXfrm>
        <a:off x="1759286" y="0"/>
        <a:ext cx="1281891" cy="431185"/>
      </dsp:txXfrm>
    </dsp:sp>
    <dsp:sp modelId="{136D7F89-CBA4-4163-98B4-26BA03B240D0}">
      <dsp:nvSpPr>
        <dsp:cNvPr id="0" name=""/>
        <dsp:cNvSpPr/>
      </dsp:nvSpPr>
      <dsp:spPr>
        <a:xfrm>
          <a:off x="3085461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Cahier Recette</a:t>
          </a:r>
        </a:p>
      </dsp:txBody>
      <dsp:txXfrm>
        <a:off x="3301054" y="0"/>
        <a:ext cx="1281891" cy="431185"/>
      </dsp:txXfrm>
    </dsp:sp>
    <dsp:sp modelId="{3B3F19F3-611C-4CB3-A9B1-F3237013CD5B}">
      <dsp:nvSpPr>
        <dsp:cNvPr id="0" name=""/>
        <dsp:cNvSpPr/>
      </dsp:nvSpPr>
      <dsp:spPr>
        <a:xfrm>
          <a:off x="4627230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Les problèmes </a:t>
          </a:r>
        </a:p>
      </dsp:txBody>
      <dsp:txXfrm>
        <a:off x="4842823" y="0"/>
        <a:ext cx="1281891" cy="431185"/>
      </dsp:txXfrm>
    </dsp:sp>
    <dsp:sp modelId="{BBAA83BD-58FB-4904-B288-A4D183746E91}">
      <dsp:nvSpPr>
        <dsp:cNvPr id="0" name=""/>
        <dsp:cNvSpPr/>
      </dsp:nvSpPr>
      <dsp:spPr>
        <a:xfrm>
          <a:off x="6168999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Test Unitaire </a:t>
          </a:r>
        </a:p>
      </dsp:txBody>
      <dsp:txXfrm>
        <a:off x="6384592" y="0"/>
        <a:ext cx="1281891" cy="43118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91C410-ECAA-464E-BF26-6FCE032160CD}">
      <dsp:nvSpPr>
        <dsp:cNvPr id="0" name=""/>
        <dsp:cNvSpPr/>
      </dsp:nvSpPr>
      <dsp:spPr>
        <a:xfrm>
          <a:off x="1924" y="0"/>
          <a:ext cx="1713076" cy="431185"/>
        </a:xfrm>
        <a:prstGeom prst="chevron">
          <a:avLst/>
        </a:prstGeom>
        <a:solidFill>
          <a:srgbClr val="06819E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Planification</a:t>
          </a:r>
        </a:p>
      </dsp:txBody>
      <dsp:txXfrm>
        <a:off x="217517" y="0"/>
        <a:ext cx="1281891" cy="431185"/>
      </dsp:txXfrm>
    </dsp:sp>
    <dsp:sp modelId="{D3E4055D-81FA-4572-8050-92E6F440A687}">
      <dsp:nvSpPr>
        <dsp:cNvPr id="0" name=""/>
        <dsp:cNvSpPr/>
      </dsp:nvSpPr>
      <dsp:spPr>
        <a:xfrm>
          <a:off x="1543693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Taches</a:t>
          </a:r>
        </a:p>
      </dsp:txBody>
      <dsp:txXfrm>
        <a:off x="1759286" y="0"/>
        <a:ext cx="1281891" cy="431185"/>
      </dsp:txXfrm>
    </dsp:sp>
    <dsp:sp modelId="{136D7F89-CBA4-4163-98B4-26BA03B240D0}">
      <dsp:nvSpPr>
        <dsp:cNvPr id="0" name=""/>
        <dsp:cNvSpPr/>
      </dsp:nvSpPr>
      <dsp:spPr>
        <a:xfrm>
          <a:off x="3085461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Cahier Recette</a:t>
          </a:r>
        </a:p>
      </dsp:txBody>
      <dsp:txXfrm>
        <a:off x="3301054" y="0"/>
        <a:ext cx="1281891" cy="431185"/>
      </dsp:txXfrm>
    </dsp:sp>
    <dsp:sp modelId="{3B3F19F3-611C-4CB3-A9B1-F3237013CD5B}">
      <dsp:nvSpPr>
        <dsp:cNvPr id="0" name=""/>
        <dsp:cNvSpPr/>
      </dsp:nvSpPr>
      <dsp:spPr>
        <a:xfrm>
          <a:off x="4627230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Les problèmes </a:t>
          </a:r>
        </a:p>
      </dsp:txBody>
      <dsp:txXfrm>
        <a:off x="4842823" y="0"/>
        <a:ext cx="1281891" cy="431185"/>
      </dsp:txXfrm>
    </dsp:sp>
    <dsp:sp modelId="{BBAA83BD-58FB-4904-B288-A4D183746E91}">
      <dsp:nvSpPr>
        <dsp:cNvPr id="0" name=""/>
        <dsp:cNvSpPr/>
      </dsp:nvSpPr>
      <dsp:spPr>
        <a:xfrm>
          <a:off x="6168999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Test Unitaire </a:t>
          </a:r>
        </a:p>
      </dsp:txBody>
      <dsp:txXfrm>
        <a:off x="6384592" y="0"/>
        <a:ext cx="1281891" cy="43118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91C410-ECAA-464E-BF26-6FCE032160CD}">
      <dsp:nvSpPr>
        <dsp:cNvPr id="0" name=""/>
        <dsp:cNvSpPr/>
      </dsp:nvSpPr>
      <dsp:spPr>
        <a:xfrm>
          <a:off x="1924" y="0"/>
          <a:ext cx="1713076" cy="431185"/>
        </a:xfrm>
        <a:prstGeom prst="chevron">
          <a:avLst/>
        </a:prstGeom>
        <a:solidFill>
          <a:srgbClr val="06819E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Planification</a:t>
          </a:r>
        </a:p>
      </dsp:txBody>
      <dsp:txXfrm>
        <a:off x="217517" y="0"/>
        <a:ext cx="1281891" cy="431185"/>
      </dsp:txXfrm>
    </dsp:sp>
    <dsp:sp modelId="{D3E4055D-81FA-4572-8050-92E6F440A687}">
      <dsp:nvSpPr>
        <dsp:cNvPr id="0" name=""/>
        <dsp:cNvSpPr/>
      </dsp:nvSpPr>
      <dsp:spPr>
        <a:xfrm>
          <a:off x="1543693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Taches</a:t>
          </a:r>
        </a:p>
      </dsp:txBody>
      <dsp:txXfrm>
        <a:off x="1759286" y="0"/>
        <a:ext cx="1281891" cy="431185"/>
      </dsp:txXfrm>
    </dsp:sp>
    <dsp:sp modelId="{136D7F89-CBA4-4163-98B4-26BA03B240D0}">
      <dsp:nvSpPr>
        <dsp:cNvPr id="0" name=""/>
        <dsp:cNvSpPr/>
      </dsp:nvSpPr>
      <dsp:spPr>
        <a:xfrm>
          <a:off x="3085461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Cahier Recette</a:t>
          </a:r>
        </a:p>
      </dsp:txBody>
      <dsp:txXfrm>
        <a:off x="3301054" y="0"/>
        <a:ext cx="1281891" cy="431185"/>
      </dsp:txXfrm>
    </dsp:sp>
    <dsp:sp modelId="{3B3F19F3-611C-4CB3-A9B1-F3237013CD5B}">
      <dsp:nvSpPr>
        <dsp:cNvPr id="0" name=""/>
        <dsp:cNvSpPr/>
      </dsp:nvSpPr>
      <dsp:spPr>
        <a:xfrm>
          <a:off x="4627230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Les problèmes </a:t>
          </a:r>
        </a:p>
      </dsp:txBody>
      <dsp:txXfrm>
        <a:off x="4842823" y="0"/>
        <a:ext cx="1281891" cy="431185"/>
      </dsp:txXfrm>
    </dsp:sp>
    <dsp:sp modelId="{BBAA83BD-58FB-4904-B288-A4D183746E91}">
      <dsp:nvSpPr>
        <dsp:cNvPr id="0" name=""/>
        <dsp:cNvSpPr/>
      </dsp:nvSpPr>
      <dsp:spPr>
        <a:xfrm>
          <a:off x="6168999" y="0"/>
          <a:ext cx="1713076" cy="431185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Test Unitaire </a:t>
          </a:r>
        </a:p>
      </dsp:txBody>
      <dsp:txXfrm>
        <a:off x="6384592" y="0"/>
        <a:ext cx="1281891" cy="43118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91C410-ECAA-464E-BF26-6FCE032160CD}">
      <dsp:nvSpPr>
        <dsp:cNvPr id="0" name=""/>
        <dsp:cNvSpPr/>
      </dsp:nvSpPr>
      <dsp:spPr>
        <a:xfrm>
          <a:off x="1924" y="0"/>
          <a:ext cx="1713076" cy="431185"/>
        </a:xfrm>
        <a:prstGeom prst="chevron">
          <a:avLst/>
        </a:prstGeom>
        <a:solidFill>
          <a:srgbClr val="06819E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Planification</a:t>
          </a:r>
        </a:p>
      </dsp:txBody>
      <dsp:txXfrm>
        <a:off x="217517" y="0"/>
        <a:ext cx="1281891" cy="431185"/>
      </dsp:txXfrm>
    </dsp:sp>
    <dsp:sp modelId="{D3E4055D-81FA-4572-8050-92E6F440A687}">
      <dsp:nvSpPr>
        <dsp:cNvPr id="0" name=""/>
        <dsp:cNvSpPr/>
      </dsp:nvSpPr>
      <dsp:spPr>
        <a:xfrm>
          <a:off x="1543693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Taches</a:t>
          </a:r>
        </a:p>
      </dsp:txBody>
      <dsp:txXfrm>
        <a:off x="1759286" y="0"/>
        <a:ext cx="1281891" cy="431185"/>
      </dsp:txXfrm>
    </dsp:sp>
    <dsp:sp modelId="{136D7F89-CBA4-4163-98B4-26BA03B240D0}">
      <dsp:nvSpPr>
        <dsp:cNvPr id="0" name=""/>
        <dsp:cNvSpPr/>
      </dsp:nvSpPr>
      <dsp:spPr>
        <a:xfrm>
          <a:off x="3085461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Cahier Recette</a:t>
          </a:r>
        </a:p>
      </dsp:txBody>
      <dsp:txXfrm>
        <a:off x="3301054" y="0"/>
        <a:ext cx="1281891" cy="431185"/>
      </dsp:txXfrm>
    </dsp:sp>
    <dsp:sp modelId="{3B3F19F3-611C-4CB3-A9B1-F3237013CD5B}">
      <dsp:nvSpPr>
        <dsp:cNvPr id="0" name=""/>
        <dsp:cNvSpPr/>
      </dsp:nvSpPr>
      <dsp:spPr>
        <a:xfrm>
          <a:off x="4627230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Les problèmes </a:t>
          </a:r>
        </a:p>
      </dsp:txBody>
      <dsp:txXfrm>
        <a:off x="4842823" y="0"/>
        <a:ext cx="1281891" cy="431185"/>
      </dsp:txXfrm>
    </dsp:sp>
    <dsp:sp modelId="{BBAA83BD-58FB-4904-B288-A4D183746E91}">
      <dsp:nvSpPr>
        <dsp:cNvPr id="0" name=""/>
        <dsp:cNvSpPr/>
      </dsp:nvSpPr>
      <dsp:spPr>
        <a:xfrm>
          <a:off x="6168999" y="0"/>
          <a:ext cx="1713076" cy="431185"/>
        </a:xfrm>
        <a:prstGeom prst="chevron">
          <a:avLst/>
        </a:prstGeom>
        <a:solidFill>
          <a:srgbClr val="06809D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>
              <a:solidFill>
                <a:schemeClr val="bg1"/>
              </a:solidFill>
            </a:rPr>
            <a:t>Test Unitaire </a:t>
          </a:r>
        </a:p>
      </dsp:txBody>
      <dsp:txXfrm>
        <a:off x="6384592" y="0"/>
        <a:ext cx="1281891" cy="4311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2022-05-06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2022-05-06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78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8DB2340-27F1-4922-8DC4-1B9B640BB69F}" type="datetime1">
              <a:rPr lang="ko-KR" altLang="fr-FR" smtClean="0"/>
              <a:t>2022-05-06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369807" y="260648"/>
            <a:ext cx="5066289" cy="144016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rgbClr val="06819E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48C8-C838-4CD5-A1DB-6DB9B7CC42EB}" type="datetime1">
              <a:rPr lang="ko-KR" altLang="fr-FR" smtClean="0"/>
              <a:t>2022-05-06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87EAF367-731F-4458-AA6C-7E0E28CD627F}" type="datetime1">
              <a:rPr lang="ko-KR" altLang="fr-FR" smtClean="0"/>
              <a:t>2022-05-06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4003" y="25433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31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B8317B87-6725-4BAC-A5CB-3B3996007612}" type="datetime1">
              <a:rPr lang="ko-KR" altLang="fr-FR" smtClean="0"/>
              <a:t>2022-05-06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B22D7F2E-FF02-4B5C-9AB5-F94415E79B82}" type="datetime1">
              <a:rPr lang="ko-KR" altLang="fr-FR" smtClean="0"/>
              <a:t>2022-05-06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A8F3642-27CE-440E-93C7-DE952ED64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03" y="25433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/>
                <a:latin typeface="+mj-lt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578F296-BD10-473B-B0CD-50B915C81798}" type="datetime1">
              <a:rPr lang="ko-KR" altLang="fr-FR" smtClean="0"/>
              <a:t>2022-05-06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84668" y="1700808"/>
            <a:ext cx="3491880" cy="230425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019FC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8F126-100E-482E-9985-B662A6C3D3A0}" type="datetime1">
              <a:rPr lang="ko-KR" altLang="fr-FR" smtClean="0"/>
              <a:t>2022-05-06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8.pn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1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8.png"/><Relationship Id="rId9" Type="http://schemas.microsoft.com/office/2007/relationships/diagramDrawing" Target="../diagrams/drawing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13.png"/><Relationship Id="rId7" Type="http://schemas.openxmlformats.org/officeDocument/2006/relationships/diagramLayout" Target="../diagrams/layout3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3.xml"/><Relationship Id="rId5" Type="http://schemas.openxmlformats.org/officeDocument/2006/relationships/image" Target="../media/image8.png"/><Relationship Id="rId10" Type="http://schemas.microsoft.com/office/2007/relationships/diagramDrawing" Target="../diagrams/drawing3.xml"/><Relationship Id="rId4" Type="http://schemas.openxmlformats.org/officeDocument/2006/relationships/image" Target="../media/image14.png"/><Relationship Id="rId9" Type="http://schemas.openxmlformats.org/officeDocument/2006/relationships/diagramColors" Target="../diagrams/colors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image" Target="../media/image16.png"/><Relationship Id="rId7" Type="http://schemas.openxmlformats.org/officeDocument/2006/relationships/diagramData" Target="../diagrams/data4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microsoft.com/office/2007/relationships/diagramDrawing" Target="../diagrams/drawing4.xml"/><Relationship Id="rId5" Type="http://schemas.openxmlformats.org/officeDocument/2006/relationships/image" Target="../media/image12.png"/><Relationship Id="rId10" Type="http://schemas.openxmlformats.org/officeDocument/2006/relationships/diagramColors" Target="../diagrams/colors4.xml"/><Relationship Id="rId4" Type="http://schemas.openxmlformats.org/officeDocument/2006/relationships/image" Target="../media/image17.png"/><Relationship Id="rId9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69807" y="260648"/>
            <a:ext cx="5066289" cy="1944216"/>
          </a:xfrm>
        </p:spPr>
        <p:txBody>
          <a:bodyPr/>
          <a:lstStyle/>
          <a:p>
            <a:r>
              <a:rPr lang="en-US" altLang="ko-KR" b="1" dirty="0"/>
              <a:t>REVUE 3 </a:t>
            </a:r>
            <a:br>
              <a:rPr lang="en-US" altLang="ko-KR" b="1" dirty="0"/>
            </a:br>
            <a:r>
              <a:rPr lang="en-US" altLang="ko-KR" sz="1800" b="1" dirty="0"/>
              <a:t>Curtis Bordeau</a:t>
            </a:r>
            <a:br>
              <a:rPr lang="en-US" altLang="ko-KR" sz="1800" b="1" dirty="0"/>
            </a:br>
            <a:r>
              <a:rPr lang="en-US" altLang="ko-KR" sz="1800" b="1" dirty="0" err="1"/>
              <a:t>Aymeric</a:t>
            </a:r>
            <a:r>
              <a:rPr lang="en-US" altLang="ko-KR" sz="1800" b="1" dirty="0"/>
              <a:t> </a:t>
            </a:r>
            <a:r>
              <a:rPr lang="en-US" altLang="ko-KR" sz="1800" b="1" dirty="0" err="1"/>
              <a:t>Potier</a:t>
            </a:r>
            <a:br>
              <a:rPr lang="en-US" altLang="ko-KR" sz="1800" b="1" dirty="0"/>
            </a:br>
            <a:r>
              <a:rPr lang="en-US" altLang="ko-KR" sz="1800" b="1" dirty="0" err="1"/>
              <a:t>Jerémie</a:t>
            </a:r>
            <a:r>
              <a:rPr lang="en-US" altLang="ko-KR" sz="1800" b="1" dirty="0"/>
              <a:t> </a:t>
            </a:r>
            <a:r>
              <a:rPr lang="en-US" altLang="ko-KR" sz="1800" b="1" dirty="0" err="1"/>
              <a:t>Bégarin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107504" y="2776282"/>
            <a:ext cx="332687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>
                <a:solidFill>
                  <a:srgbClr val="06819E"/>
                </a:solidFill>
                <a:latin typeface="+mj-lt"/>
                <a:ea typeface="맑은 고딕" pitchFamily="50" charset="-127"/>
                <a:cs typeface="굴림" pitchFamily="50" charset="-127"/>
              </a:rPr>
              <a:t>SFL1 - Banc de test pour </a:t>
            </a:r>
            <a:r>
              <a:rPr kumimoji="1" lang="en-US" altLang="ko-KR" b="1" dirty="0" err="1">
                <a:solidFill>
                  <a:srgbClr val="06819E"/>
                </a:solidFill>
                <a:latin typeface="+mj-lt"/>
                <a:ea typeface="맑은 고딕" pitchFamily="50" charset="-127"/>
                <a:cs typeface="굴림" pitchFamily="50" charset="-127"/>
              </a:rPr>
              <a:t>éolienne</a:t>
            </a:r>
            <a:endParaRPr kumimoji="1" lang="en-US" altLang="ko-KR" b="1" dirty="0">
              <a:solidFill>
                <a:srgbClr val="06819E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pic>
        <p:nvPicPr>
          <p:cNvPr id="1026" name="Picture 2" descr="Campus - St Félix-La Salle">
            <a:extLst>
              <a:ext uri="{FF2B5EF4-FFF2-40B4-BE49-F238E27FC236}">
                <a16:creationId xmlns:a16="http://schemas.microsoft.com/office/drawing/2014/main" id="{8EB5233C-BF79-4B4A-A86C-4A9EEFAC3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116632"/>
            <a:ext cx="2218556" cy="54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17">
            <a:extLst>
              <a:ext uri="{FF2B5EF4-FFF2-40B4-BE49-F238E27FC236}">
                <a16:creationId xmlns:a16="http://schemas.microsoft.com/office/drawing/2014/main" id="{8A092B40-CC92-4F37-BD47-695B2F05386D}"/>
              </a:ext>
            </a:extLst>
          </p:cNvPr>
          <p:cNvSpPr/>
          <p:nvPr/>
        </p:nvSpPr>
        <p:spPr>
          <a:xfrm>
            <a:off x="7359365" y="1614570"/>
            <a:ext cx="332687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dirty="0">
                <a:solidFill>
                  <a:srgbClr val="06819E"/>
                </a:solidFill>
                <a:latin typeface="+mj-lt"/>
                <a:ea typeface="맑은 고딕" pitchFamily="50" charset="-127"/>
                <a:cs typeface="굴림" pitchFamily="50" charset="-127"/>
              </a:rPr>
              <a:t>Session : 2021 - 2022</a:t>
            </a:r>
          </a:p>
        </p:txBody>
      </p:sp>
      <p:sp>
        <p:nvSpPr>
          <p:cNvPr id="8" name="직사각형 17">
            <a:extLst>
              <a:ext uri="{FF2B5EF4-FFF2-40B4-BE49-F238E27FC236}">
                <a16:creationId xmlns:a16="http://schemas.microsoft.com/office/drawing/2014/main" id="{591C510F-860B-4237-BF10-8F7E6F6E166D}"/>
              </a:ext>
            </a:extLst>
          </p:cNvPr>
          <p:cNvSpPr/>
          <p:nvPr/>
        </p:nvSpPr>
        <p:spPr>
          <a:xfrm>
            <a:off x="4572000" y="2092786"/>
            <a:ext cx="332687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Chef de </a:t>
            </a:r>
            <a:r>
              <a:rPr kumimoji="1" lang="en-US" altLang="ko-KR" sz="1400" b="1" dirty="0" err="1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projet</a:t>
            </a:r>
            <a:r>
              <a:rPr kumimoji="1" lang="en-US" altLang="ko-KR" sz="1400" b="1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: Monsieur </a:t>
            </a:r>
            <a:r>
              <a:rPr kumimoji="1" lang="en-US" altLang="ko-KR" sz="1400" b="1" dirty="0" err="1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Hourdin</a:t>
            </a:r>
            <a:endParaRPr kumimoji="1" lang="en-US" altLang="ko-KR" sz="1400" b="1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9" name="Espace réservé du numéro de diapositive 151">
            <a:extLst>
              <a:ext uri="{FF2B5EF4-FFF2-40B4-BE49-F238E27FC236}">
                <a16:creationId xmlns:a16="http://schemas.microsoft.com/office/drawing/2014/main" id="{F7122439-49BC-46A3-B2C0-8CDD0A996515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rgbClr val="FFFFFF"/>
                </a:solidFill>
              </a:rPr>
              <a:pPr/>
              <a:t>1</a:t>
            </a:fld>
            <a:endParaRPr lang="ko-KR" alt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7F7EA731-771E-4411-906B-49A99EFEEC81}"/>
              </a:ext>
            </a:extLst>
          </p:cNvPr>
          <p:cNvSpPr txBox="1">
            <a:spLocks/>
          </p:cNvSpPr>
          <p:nvPr/>
        </p:nvSpPr>
        <p:spPr>
          <a:xfrm>
            <a:off x="971599" y="25433"/>
            <a:ext cx="6783599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31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fr-FR" dirty="0"/>
              <a:t>Choix du langage, IDE</a:t>
            </a:r>
          </a:p>
        </p:txBody>
      </p:sp>
      <p:grpSp>
        <p:nvGrpSpPr>
          <p:cNvPr id="7" name="그룹 4">
            <a:extLst>
              <a:ext uri="{FF2B5EF4-FFF2-40B4-BE49-F238E27FC236}">
                <a16:creationId xmlns:a16="http://schemas.microsoft.com/office/drawing/2014/main" id="{C9E710EF-BD7D-4346-9407-B3BC89B0B720}"/>
              </a:ext>
            </a:extLst>
          </p:cNvPr>
          <p:cNvGrpSpPr/>
          <p:nvPr/>
        </p:nvGrpSpPr>
        <p:grpSpPr>
          <a:xfrm>
            <a:off x="104615" y="83857"/>
            <a:ext cx="681199" cy="681199"/>
            <a:chOff x="2395197" y="3904192"/>
            <a:chExt cx="681199" cy="681199"/>
          </a:xfrm>
        </p:grpSpPr>
        <p:sp>
          <p:nvSpPr>
            <p:cNvPr id="8" name="정오각형 8">
              <a:extLst>
                <a:ext uri="{FF2B5EF4-FFF2-40B4-BE49-F238E27FC236}">
                  <a16:creationId xmlns:a16="http://schemas.microsoft.com/office/drawing/2014/main" id="{174E9D19-EA69-4EC8-AE61-5A16F345363C}"/>
                </a:ext>
              </a:extLst>
            </p:cNvPr>
            <p:cNvSpPr/>
            <p:nvPr/>
          </p:nvSpPr>
          <p:spPr>
            <a:xfrm>
              <a:off x="2395197" y="3904192"/>
              <a:ext cx="681199" cy="681199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9" name="Text Box 4">
              <a:extLst>
                <a:ext uri="{FF2B5EF4-FFF2-40B4-BE49-F238E27FC236}">
                  <a16:creationId xmlns:a16="http://schemas.microsoft.com/office/drawing/2014/main" id="{C4848E19-18DE-49E0-B6F5-9C84101B88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5350" y="3991824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03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graphicFrame>
        <p:nvGraphicFramePr>
          <p:cNvPr id="14" name="Diagramme 13">
            <a:extLst>
              <a:ext uri="{FF2B5EF4-FFF2-40B4-BE49-F238E27FC236}">
                <a16:creationId xmlns:a16="http://schemas.microsoft.com/office/drawing/2014/main" id="{5F495763-67E8-3DFC-015D-81078F6159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7081072"/>
              </p:ext>
            </p:extLst>
          </p:nvPr>
        </p:nvGraphicFramePr>
        <p:xfrm>
          <a:off x="439272" y="6320251"/>
          <a:ext cx="7884000" cy="431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ZoneTexte 1">
            <a:extLst>
              <a:ext uri="{FF2B5EF4-FFF2-40B4-BE49-F238E27FC236}">
                <a16:creationId xmlns:a16="http://schemas.microsoft.com/office/drawing/2014/main" id="{2D3A4EBD-5A39-4A3D-262E-6DFB79F9B3B5}"/>
              </a:ext>
            </a:extLst>
          </p:cNvPr>
          <p:cNvSpPr txBox="1"/>
          <p:nvPr/>
        </p:nvSpPr>
        <p:spPr>
          <a:xfrm>
            <a:off x="3491880" y="3075057"/>
            <a:ext cx="2991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/>
              <a:t>Test Unitaire </a:t>
            </a:r>
          </a:p>
        </p:txBody>
      </p:sp>
    </p:spTree>
    <p:extLst>
      <p:ext uri="{BB962C8B-B14F-4D97-AF65-F5344CB8AC3E}">
        <p14:creationId xmlns:p14="http://schemas.microsoft.com/office/powerpoint/2010/main" val="3083457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Merci à </a:t>
            </a:r>
            <a:r>
              <a:rPr lang="en-US" altLang="ko-KR" dirty="0" err="1"/>
              <a:t>vous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6" name="Espace réservé du numéro de diapositive 151">
            <a:extLst>
              <a:ext uri="{FF2B5EF4-FFF2-40B4-BE49-F238E27FC236}">
                <a16:creationId xmlns:a16="http://schemas.microsoft.com/office/drawing/2014/main" id="{52695FF9-E1DB-4054-866C-14462BDD62F8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rgbClr val="FFFFFF"/>
                </a:solidFill>
              </a:rPr>
              <a:pPr/>
              <a:t>11</a:t>
            </a:fld>
            <a:endParaRPr lang="ko-KR" altLang="en-US" dirty="0">
              <a:solidFill>
                <a:srgbClr val="FFFFFF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B0C8950-54F2-48E9-B52A-E5DF1C1EFD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446" y="6189331"/>
            <a:ext cx="661256" cy="7111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6786578" y="116632"/>
            <a:ext cx="2357422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000" b="1" dirty="0" err="1">
                <a:solidFill>
                  <a:schemeClr val="bg1"/>
                </a:solidFill>
                <a:latin typeface="+mj-lt"/>
                <a:ea typeface="맑은 고딕" pitchFamily="50" charset="-127"/>
              </a:rPr>
              <a:t>Sommaire</a:t>
            </a:r>
            <a:endParaRPr lang="ko-KR" altLang="en-US" sz="3000" b="1" dirty="0">
              <a:solidFill>
                <a:schemeClr val="bg1"/>
              </a:solidFill>
              <a:latin typeface="+mj-lt"/>
              <a:ea typeface="맑은 고딕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9E08B4E-D651-4CC0-BB6E-461F47427627}"/>
              </a:ext>
            </a:extLst>
          </p:cNvPr>
          <p:cNvGrpSpPr/>
          <p:nvPr/>
        </p:nvGrpSpPr>
        <p:grpSpPr>
          <a:xfrm>
            <a:off x="467147" y="1258383"/>
            <a:ext cx="576461" cy="576461"/>
            <a:chOff x="5663790" y="1538205"/>
            <a:chExt cx="576461" cy="576461"/>
          </a:xfrm>
        </p:grpSpPr>
        <p:sp>
          <p:nvSpPr>
            <p:cNvPr id="3" name="정오각형 2">
              <a:extLst>
                <a:ext uri="{FF2B5EF4-FFF2-40B4-BE49-F238E27FC236}">
                  <a16:creationId xmlns:a16="http://schemas.microsoft.com/office/drawing/2014/main" id="{62978AD8-C551-4901-931F-57D1AB15B935}"/>
                </a:ext>
              </a:extLst>
            </p:cNvPr>
            <p:cNvSpPr/>
            <p:nvPr/>
          </p:nvSpPr>
          <p:spPr>
            <a:xfrm>
              <a:off x="5663790" y="1538205"/>
              <a:ext cx="576461" cy="576461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131" name="TextBox 13"/>
            <p:cNvSpPr txBox="1">
              <a:spLocks noChangeArrowheads="1"/>
            </p:cNvSpPr>
            <p:nvPr/>
          </p:nvSpPr>
          <p:spPr bwMode="auto">
            <a:xfrm>
              <a:off x="5705590" y="160661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ln w="3175">
                  <a:noFill/>
                </a:ln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5C2161D4-B363-4EBF-B18A-CC505FE5E332}"/>
              </a:ext>
            </a:extLst>
          </p:cNvPr>
          <p:cNvGrpSpPr/>
          <p:nvPr/>
        </p:nvGrpSpPr>
        <p:grpSpPr>
          <a:xfrm>
            <a:off x="467147" y="2146859"/>
            <a:ext cx="576461" cy="576461"/>
            <a:chOff x="5663790" y="1538205"/>
            <a:chExt cx="576461" cy="576461"/>
          </a:xfrm>
        </p:grpSpPr>
        <p:sp>
          <p:nvSpPr>
            <p:cNvPr id="64" name="정오각형 63">
              <a:extLst>
                <a:ext uri="{FF2B5EF4-FFF2-40B4-BE49-F238E27FC236}">
                  <a16:creationId xmlns:a16="http://schemas.microsoft.com/office/drawing/2014/main" id="{F22D5950-4F95-4B7C-A4B0-910292F0ED72}"/>
                </a:ext>
              </a:extLst>
            </p:cNvPr>
            <p:cNvSpPr/>
            <p:nvPr/>
          </p:nvSpPr>
          <p:spPr>
            <a:xfrm>
              <a:off x="5663790" y="1538205"/>
              <a:ext cx="576461" cy="576461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67" name="TextBox 13">
              <a:extLst>
                <a:ext uri="{FF2B5EF4-FFF2-40B4-BE49-F238E27FC236}">
                  <a16:creationId xmlns:a16="http://schemas.microsoft.com/office/drawing/2014/main" id="{2D7D066E-4189-4A3F-9D81-692F790451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5590" y="160661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ln w="3175">
                  <a:noFill/>
                </a:ln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E6C57740-7244-45DA-9F29-453BA186AE0F}"/>
              </a:ext>
            </a:extLst>
          </p:cNvPr>
          <p:cNvGrpSpPr/>
          <p:nvPr/>
        </p:nvGrpSpPr>
        <p:grpSpPr>
          <a:xfrm>
            <a:off x="467147" y="3035335"/>
            <a:ext cx="3456781" cy="576461"/>
            <a:chOff x="5663790" y="1538205"/>
            <a:chExt cx="3456781" cy="576461"/>
          </a:xfrm>
        </p:grpSpPr>
        <p:sp>
          <p:nvSpPr>
            <p:cNvPr id="71" name="정오각형 70">
              <a:extLst>
                <a:ext uri="{FF2B5EF4-FFF2-40B4-BE49-F238E27FC236}">
                  <a16:creationId xmlns:a16="http://schemas.microsoft.com/office/drawing/2014/main" id="{EBE1D32F-2DF6-443C-9AA5-17AEBB9683C4}"/>
                </a:ext>
              </a:extLst>
            </p:cNvPr>
            <p:cNvSpPr/>
            <p:nvPr/>
          </p:nvSpPr>
          <p:spPr>
            <a:xfrm>
              <a:off x="5663790" y="1538205"/>
              <a:ext cx="576461" cy="576461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E5F4C7FC-4BAF-473E-AF94-40B61B624F9E}"/>
                </a:ext>
              </a:extLst>
            </p:cNvPr>
            <p:cNvGrpSpPr/>
            <p:nvPr/>
          </p:nvGrpSpPr>
          <p:grpSpPr>
            <a:xfrm>
              <a:off x="5705590" y="1606614"/>
              <a:ext cx="3414981" cy="477054"/>
              <a:chOff x="5259631" y="1296569"/>
              <a:chExt cx="3414981" cy="477054"/>
            </a:xfrm>
          </p:grpSpPr>
          <p:sp>
            <p:nvSpPr>
              <p:cNvPr id="75" name="Text Box 5">
                <a:extLst>
                  <a:ext uri="{FF2B5EF4-FFF2-40B4-BE49-F238E27FC236}">
                    <a16:creationId xmlns:a16="http://schemas.microsoft.com/office/drawing/2014/main" id="{D4113CB7-C0BC-408F-95F0-843728141EC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869078" y="1359472"/>
                <a:ext cx="2805534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ko-KR"/>
                </a:defPPr>
                <a:lvl1pPr lvl="0" fontAlgn="base">
                  <a:spcBef>
                    <a:spcPct val="0"/>
                  </a:spcBef>
                  <a:spcAft>
                    <a:spcPct val="0"/>
                  </a:spcAft>
                  <a:defRPr kumimoji="1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Y견고딕" pitchFamily="18" charset="-127"/>
                    <a:ea typeface="HY견고딕" pitchFamily="18" charset="-127"/>
                    <a:cs typeface="굴림" pitchFamily="50" charset="-127"/>
                  </a:defRPr>
                </a:lvl1pPr>
              </a:lstStyle>
              <a:p>
                <a:r>
                  <a:rPr lang="en-US" altLang="ko-KR" b="1" dirty="0">
                    <a:ln w="3175">
                      <a:noFill/>
                    </a:ln>
                    <a:solidFill>
                      <a:srgbClr val="06819E"/>
                    </a:solidFill>
                    <a:latin typeface="+mj-lt"/>
                    <a:ea typeface="맑은 고딕" pitchFamily="50" charset="-127"/>
                  </a:rPr>
                  <a:t>Cahier de </a:t>
                </a:r>
                <a:r>
                  <a:rPr lang="en-US" altLang="ko-KR" b="1" dirty="0" err="1">
                    <a:ln w="3175">
                      <a:noFill/>
                    </a:ln>
                    <a:solidFill>
                      <a:srgbClr val="06819E"/>
                    </a:solidFill>
                    <a:latin typeface="+mj-lt"/>
                    <a:ea typeface="맑은 고딕" pitchFamily="50" charset="-127"/>
                  </a:rPr>
                  <a:t>recette</a:t>
                </a:r>
                <a:endParaRPr lang="en-US" altLang="ko-KR" b="1" dirty="0">
                  <a:ln w="3175">
                    <a:noFill/>
                  </a:ln>
                  <a:solidFill>
                    <a:srgbClr val="06819E"/>
                  </a:solidFill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74" name="TextBox 13">
                <a:extLst>
                  <a:ext uri="{FF2B5EF4-FFF2-40B4-BE49-F238E27FC236}">
                    <a16:creationId xmlns:a16="http://schemas.microsoft.com/office/drawing/2014/main" id="{8AB16958-2BB4-43AD-8832-C44D9A4F139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259631" y="1296569"/>
                <a:ext cx="50847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500" b="1" dirty="0">
                    <a:ln w="3175">
                      <a:noFill/>
                    </a:ln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03</a:t>
                </a:r>
                <a:endParaRPr lang="ko-KR" altLang="en-US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0E166175-AED8-46DE-A1A9-0783A978D1EC}"/>
              </a:ext>
            </a:extLst>
          </p:cNvPr>
          <p:cNvGrpSpPr/>
          <p:nvPr/>
        </p:nvGrpSpPr>
        <p:grpSpPr>
          <a:xfrm>
            <a:off x="467544" y="3922679"/>
            <a:ext cx="2804746" cy="576461"/>
            <a:chOff x="5664187" y="1537073"/>
            <a:chExt cx="2804746" cy="576461"/>
          </a:xfrm>
        </p:grpSpPr>
        <p:sp>
          <p:nvSpPr>
            <p:cNvPr id="78" name="정오각형 77">
              <a:extLst>
                <a:ext uri="{FF2B5EF4-FFF2-40B4-BE49-F238E27FC236}">
                  <a16:creationId xmlns:a16="http://schemas.microsoft.com/office/drawing/2014/main" id="{3BBA77A8-4AEF-4A40-B5CF-6F605C48FD2A}"/>
                </a:ext>
              </a:extLst>
            </p:cNvPr>
            <p:cNvSpPr/>
            <p:nvPr/>
          </p:nvSpPr>
          <p:spPr>
            <a:xfrm>
              <a:off x="5664187" y="1537073"/>
              <a:ext cx="576461" cy="576461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D45540B6-E61B-44F8-91EC-A556B7880070}"/>
                </a:ext>
              </a:extLst>
            </p:cNvPr>
            <p:cNvGrpSpPr/>
            <p:nvPr/>
          </p:nvGrpSpPr>
          <p:grpSpPr>
            <a:xfrm>
              <a:off x="5705590" y="1606614"/>
              <a:ext cx="2763343" cy="477054"/>
              <a:chOff x="5259631" y="1296569"/>
              <a:chExt cx="2763343" cy="477054"/>
            </a:xfrm>
          </p:grpSpPr>
          <p:sp>
            <p:nvSpPr>
              <p:cNvPr id="82" name="Text Box 5">
                <a:extLst>
                  <a:ext uri="{FF2B5EF4-FFF2-40B4-BE49-F238E27FC236}">
                    <a16:creationId xmlns:a16="http://schemas.microsoft.com/office/drawing/2014/main" id="{9F7F0D5F-3CB1-4172-89BF-8DD433D0685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869078" y="1381108"/>
                <a:ext cx="2153896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ko-KR"/>
                </a:defPPr>
                <a:lvl1pPr lvl="0" fontAlgn="base">
                  <a:spcBef>
                    <a:spcPct val="0"/>
                  </a:spcBef>
                  <a:spcAft>
                    <a:spcPct val="0"/>
                  </a:spcAft>
                  <a:defRPr kumimoji="1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Y견고딕" pitchFamily="18" charset="-127"/>
                    <a:ea typeface="HY견고딕" pitchFamily="18" charset="-127"/>
                    <a:cs typeface="굴림" pitchFamily="50" charset="-127"/>
                  </a:defRPr>
                </a:lvl1pPr>
              </a:lstStyle>
              <a:p>
                <a:r>
                  <a:rPr lang="en-US" altLang="ko-KR" b="1" dirty="0" err="1">
                    <a:ln w="3175">
                      <a:noFill/>
                    </a:ln>
                    <a:solidFill>
                      <a:srgbClr val="06819E"/>
                    </a:solidFill>
                    <a:latin typeface="+mj-lt"/>
                    <a:ea typeface="맑은 고딕" pitchFamily="50" charset="-127"/>
                  </a:rPr>
                  <a:t>Problèmes</a:t>
                </a:r>
                <a:r>
                  <a:rPr lang="en-US" altLang="ko-KR" b="1" dirty="0">
                    <a:ln w="3175">
                      <a:noFill/>
                    </a:ln>
                    <a:solidFill>
                      <a:srgbClr val="06819E"/>
                    </a:solidFill>
                    <a:latin typeface="+mj-lt"/>
                    <a:ea typeface="맑은 고딕" pitchFamily="50" charset="-127"/>
                  </a:rPr>
                  <a:t> </a:t>
                </a:r>
                <a:r>
                  <a:rPr lang="en-US" altLang="ko-KR" b="1" dirty="0" err="1">
                    <a:ln w="3175">
                      <a:noFill/>
                    </a:ln>
                    <a:solidFill>
                      <a:srgbClr val="06819E"/>
                    </a:solidFill>
                    <a:latin typeface="+mj-lt"/>
                    <a:ea typeface="맑은 고딕" pitchFamily="50" charset="-127"/>
                  </a:rPr>
                  <a:t>rencontrés</a:t>
                </a:r>
                <a:endParaRPr lang="en-US" altLang="ko-KR" b="1" dirty="0">
                  <a:ln w="3175">
                    <a:noFill/>
                  </a:ln>
                  <a:solidFill>
                    <a:srgbClr val="06819E"/>
                  </a:solidFill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1" name="TextBox 13">
                <a:extLst>
                  <a:ext uri="{FF2B5EF4-FFF2-40B4-BE49-F238E27FC236}">
                    <a16:creationId xmlns:a16="http://schemas.microsoft.com/office/drawing/2014/main" id="{81408325-E73B-4705-845C-7FC55D38623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259631" y="1296569"/>
                <a:ext cx="50847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500" b="1" dirty="0">
                    <a:ln w="3175">
                      <a:noFill/>
                    </a:ln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04</a:t>
                </a:r>
                <a:endParaRPr lang="ko-KR" altLang="en-US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0DF6FD8E-CD30-4B54-BA05-A58439F58BD2}"/>
              </a:ext>
            </a:extLst>
          </p:cNvPr>
          <p:cNvGrpSpPr/>
          <p:nvPr/>
        </p:nvGrpSpPr>
        <p:grpSpPr>
          <a:xfrm>
            <a:off x="467544" y="4813151"/>
            <a:ext cx="2771760" cy="576461"/>
            <a:chOff x="5664187" y="1539068"/>
            <a:chExt cx="2771760" cy="576461"/>
          </a:xfrm>
        </p:grpSpPr>
        <p:sp>
          <p:nvSpPr>
            <p:cNvPr id="85" name="정오각형 84">
              <a:extLst>
                <a:ext uri="{FF2B5EF4-FFF2-40B4-BE49-F238E27FC236}">
                  <a16:creationId xmlns:a16="http://schemas.microsoft.com/office/drawing/2014/main" id="{72FB9699-0F53-4E23-AEB2-9286940CECB7}"/>
                </a:ext>
              </a:extLst>
            </p:cNvPr>
            <p:cNvSpPr/>
            <p:nvPr/>
          </p:nvSpPr>
          <p:spPr>
            <a:xfrm>
              <a:off x="5664187" y="1539068"/>
              <a:ext cx="576461" cy="576461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7ED8ECE9-D9E6-49F6-81F0-B587E24966A9}"/>
                </a:ext>
              </a:extLst>
            </p:cNvPr>
            <p:cNvGrpSpPr/>
            <p:nvPr/>
          </p:nvGrpSpPr>
          <p:grpSpPr>
            <a:xfrm>
              <a:off x="5705590" y="1606614"/>
              <a:ext cx="2730357" cy="477054"/>
              <a:chOff x="5259631" y="1296569"/>
              <a:chExt cx="2730357" cy="477054"/>
            </a:xfrm>
          </p:grpSpPr>
          <p:sp>
            <p:nvSpPr>
              <p:cNvPr id="92" name="Text Box 5">
                <a:extLst>
                  <a:ext uri="{FF2B5EF4-FFF2-40B4-BE49-F238E27FC236}">
                    <a16:creationId xmlns:a16="http://schemas.microsoft.com/office/drawing/2014/main" id="{6E80BACF-1E7A-4A40-B5E2-53FC0287F68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836092" y="1363364"/>
                <a:ext cx="2153896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ko-KR"/>
                </a:defPPr>
                <a:lvl1pPr lvl="0" fontAlgn="base">
                  <a:spcBef>
                    <a:spcPct val="0"/>
                  </a:spcBef>
                  <a:spcAft>
                    <a:spcPct val="0"/>
                  </a:spcAft>
                  <a:defRPr kumimoji="1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Y견고딕" pitchFamily="18" charset="-127"/>
                    <a:ea typeface="HY견고딕" pitchFamily="18" charset="-127"/>
                    <a:cs typeface="굴림" pitchFamily="50" charset="-127"/>
                  </a:defRPr>
                </a:lvl1pPr>
              </a:lstStyle>
              <a:p>
                <a:r>
                  <a:rPr lang="en-US" altLang="ko-KR" b="1" dirty="0">
                    <a:ln w="3175">
                      <a:noFill/>
                    </a:ln>
                    <a:solidFill>
                      <a:srgbClr val="06819E"/>
                    </a:solidFill>
                    <a:latin typeface="+mj-lt"/>
                    <a:ea typeface="맑은 고딕" pitchFamily="50" charset="-127"/>
                  </a:rPr>
                  <a:t>Test </a:t>
                </a:r>
                <a:r>
                  <a:rPr lang="en-US" altLang="ko-KR" b="1" dirty="0" err="1">
                    <a:ln w="3175">
                      <a:noFill/>
                    </a:ln>
                    <a:solidFill>
                      <a:srgbClr val="06819E"/>
                    </a:solidFill>
                    <a:latin typeface="+mj-lt"/>
                    <a:ea typeface="맑은 고딕" pitchFamily="50" charset="-127"/>
                  </a:rPr>
                  <a:t>unitaire</a:t>
                </a:r>
                <a:endParaRPr lang="en-US" altLang="ko-KR" b="1" dirty="0">
                  <a:ln w="3175">
                    <a:noFill/>
                  </a:ln>
                  <a:solidFill>
                    <a:srgbClr val="06819E"/>
                  </a:solidFill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91" name="TextBox 13">
                <a:extLst>
                  <a:ext uri="{FF2B5EF4-FFF2-40B4-BE49-F238E27FC236}">
                    <a16:creationId xmlns:a16="http://schemas.microsoft.com/office/drawing/2014/main" id="{745BDC62-F224-4493-B7F7-B7E7B847288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259631" y="1296569"/>
                <a:ext cx="50847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500" b="1" dirty="0">
                    <a:ln w="3175">
                      <a:noFill/>
                    </a:ln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05</a:t>
                </a:r>
                <a:endParaRPr lang="ko-KR" altLang="en-US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</p:grpSp>
      <p:sp>
        <p:nvSpPr>
          <p:cNvPr id="30" name="Espace réservé du numéro de diapositive 151">
            <a:extLst>
              <a:ext uri="{FF2B5EF4-FFF2-40B4-BE49-F238E27FC236}">
                <a16:creationId xmlns:a16="http://schemas.microsoft.com/office/drawing/2014/main" id="{5A17838F-06C0-4539-9D2F-3C6CE8C36CE8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rgbClr val="FFFFFF"/>
                </a:solidFill>
              </a:rPr>
              <a:pPr/>
              <a:t>2</a:t>
            </a:fld>
            <a:endParaRPr lang="ko-KR" altLang="en-US" dirty="0">
              <a:solidFill>
                <a:srgbClr val="FFFFFF"/>
              </a:solidFill>
            </a:endParaRPr>
          </a:p>
        </p:txBody>
      </p:sp>
      <p:pic>
        <p:nvPicPr>
          <p:cNvPr id="32" name="Image 31">
            <a:extLst>
              <a:ext uri="{FF2B5EF4-FFF2-40B4-BE49-F238E27FC236}">
                <a16:creationId xmlns:a16="http://schemas.microsoft.com/office/drawing/2014/main" id="{8D15C6FA-0281-4056-9C36-94976E00D0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446" y="6189331"/>
            <a:ext cx="661256" cy="711127"/>
          </a:xfrm>
          <a:prstGeom prst="rect">
            <a:avLst/>
          </a:prstGeom>
        </p:spPr>
      </p:pic>
      <p:sp>
        <p:nvSpPr>
          <p:cNvPr id="37" name="Text Box 5">
            <a:extLst>
              <a:ext uri="{FF2B5EF4-FFF2-40B4-BE49-F238E27FC236}">
                <a16:creationId xmlns:a16="http://schemas.microsoft.com/office/drawing/2014/main" id="{5AB6FCB1-0B3F-A1D7-D2F9-27293769F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9753" y="1303709"/>
            <a:ext cx="215389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lvl="0" fontAlgn="base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defRPr>
            </a:lvl1pPr>
          </a:lstStyle>
          <a:p>
            <a:r>
              <a:rPr lang="en-US" altLang="ko-KR" b="1" dirty="0">
                <a:ln w="3175">
                  <a:noFill/>
                </a:ln>
                <a:solidFill>
                  <a:srgbClr val="06819E"/>
                </a:solidFill>
                <a:latin typeface="+mj-lt"/>
                <a:ea typeface="맑은 고딕" pitchFamily="50" charset="-127"/>
              </a:rPr>
              <a:t>Planification et communication interne</a:t>
            </a:r>
          </a:p>
        </p:txBody>
      </p:sp>
      <p:sp>
        <p:nvSpPr>
          <p:cNvPr id="38" name="Text Box 5">
            <a:extLst>
              <a:ext uri="{FF2B5EF4-FFF2-40B4-BE49-F238E27FC236}">
                <a16:creationId xmlns:a16="http://schemas.microsoft.com/office/drawing/2014/main" id="{D3A023BD-6492-74F1-0B99-BDE7114B2C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8333" y="2279456"/>
            <a:ext cx="2153896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lvl="0" fontAlgn="base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defRPr>
            </a:lvl1pPr>
          </a:lstStyle>
          <a:p>
            <a:r>
              <a:rPr lang="en-US" altLang="ko-KR" b="1" dirty="0">
                <a:ln w="3175">
                  <a:noFill/>
                </a:ln>
                <a:solidFill>
                  <a:srgbClr val="06819E"/>
                </a:solidFill>
                <a:latin typeface="+mj-lt"/>
                <a:ea typeface="맑은 고딕" pitchFamily="50" charset="-127"/>
              </a:rPr>
              <a:t>Repartition des </a:t>
            </a:r>
            <a:r>
              <a:rPr lang="en-US" altLang="ko-KR" b="1" dirty="0" err="1">
                <a:ln w="3175">
                  <a:noFill/>
                </a:ln>
                <a:solidFill>
                  <a:srgbClr val="06819E"/>
                </a:solidFill>
                <a:latin typeface="+mj-lt"/>
                <a:ea typeface="맑은 고딕" pitchFamily="50" charset="-127"/>
              </a:rPr>
              <a:t>tâches</a:t>
            </a:r>
            <a:endParaRPr lang="en-US" altLang="ko-KR" b="1" dirty="0">
              <a:ln w="3175">
                <a:noFill/>
              </a:ln>
              <a:solidFill>
                <a:srgbClr val="06819E"/>
              </a:solidFill>
              <a:latin typeface="+mj-lt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4">
            <a:extLst>
              <a:ext uri="{FF2B5EF4-FFF2-40B4-BE49-F238E27FC236}">
                <a16:creationId xmlns:a16="http://schemas.microsoft.com/office/drawing/2014/main" id="{55C2A2C1-8F43-48A7-931C-9A1245967602}"/>
              </a:ext>
            </a:extLst>
          </p:cNvPr>
          <p:cNvGrpSpPr/>
          <p:nvPr/>
        </p:nvGrpSpPr>
        <p:grpSpPr>
          <a:xfrm>
            <a:off x="104615" y="83857"/>
            <a:ext cx="681199" cy="681199"/>
            <a:chOff x="2395197" y="3904192"/>
            <a:chExt cx="681199" cy="681199"/>
          </a:xfrm>
        </p:grpSpPr>
        <p:sp>
          <p:nvSpPr>
            <p:cNvPr id="7" name="정오각형 8">
              <a:extLst>
                <a:ext uri="{FF2B5EF4-FFF2-40B4-BE49-F238E27FC236}">
                  <a16:creationId xmlns:a16="http://schemas.microsoft.com/office/drawing/2014/main" id="{7353D63C-0964-4874-B058-8F88F937167C}"/>
                </a:ext>
              </a:extLst>
            </p:cNvPr>
            <p:cNvSpPr/>
            <p:nvPr/>
          </p:nvSpPr>
          <p:spPr>
            <a:xfrm>
              <a:off x="2395197" y="3904192"/>
              <a:ext cx="681199" cy="681199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8" name="Text Box 4">
              <a:extLst>
                <a:ext uri="{FF2B5EF4-FFF2-40B4-BE49-F238E27FC236}">
                  <a16:creationId xmlns:a16="http://schemas.microsoft.com/office/drawing/2014/main" id="{5031A77B-E1C4-47C4-AF89-A7166AF302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5350" y="3991824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01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9" name="제목 1">
            <a:extLst>
              <a:ext uri="{FF2B5EF4-FFF2-40B4-BE49-F238E27FC236}">
                <a16:creationId xmlns:a16="http://schemas.microsoft.com/office/drawing/2014/main" id="{C68B58BB-8C7C-49B4-A434-9EA42F259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13" y="65422"/>
            <a:ext cx="4117957" cy="796908"/>
          </a:xfrm>
        </p:spPr>
        <p:txBody>
          <a:bodyPr>
            <a:normAutofit/>
          </a:bodyPr>
          <a:lstStyle/>
          <a:p>
            <a:r>
              <a:rPr lang="fr-FR" altLang="ko-KR" dirty="0">
                <a:effectLst/>
              </a:rPr>
              <a:t>Trello</a:t>
            </a:r>
            <a:endParaRPr lang="ko-KR" altLang="en-US" dirty="0">
              <a:effectLst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12DACEB-98F8-4632-8F5A-11C4E5E60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92" y="1744348"/>
            <a:ext cx="8658016" cy="425112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0CEBD9F-B19C-4C0D-9BAD-61C21C27986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726"/>
          <a:stretch/>
        </p:blipFill>
        <p:spPr>
          <a:xfrm>
            <a:off x="263241" y="5378124"/>
            <a:ext cx="648072" cy="617345"/>
          </a:xfrm>
          <a:prstGeom prst="rect">
            <a:avLst/>
          </a:prstGeom>
        </p:spPr>
      </p:pic>
      <p:sp>
        <p:nvSpPr>
          <p:cNvPr id="19" name="Espace réservé du numéro de diapositive 151">
            <a:extLst>
              <a:ext uri="{FF2B5EF4-FFF2-40B4-BE49-F238E27FC236}">
                <a16:creationId xmlns:a16="http://schemas.microsoft.com/office/drawing/2014/main" id="{1819E37B-CB0D-407C-BB16-390E6B08AEA9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chemeClr val="tx1"/>
                </a:solidFill>
              </a:rPr>
              <a:pPr/>
              <a:t>3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2C3FE218-4E41-436F-A9D3-BC72D1E277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446" y="6189331"/>
            <a:ext cx="661256" cy="711127"/>
          </a:xfrm>
          <a:prstGeom prst="rect">
            <a:avLst/>
          </a:prstGeom>
        </p:spPr>
      </p:pic>
      <p:graphicFrame>
        <p:nvGraphicFramePr>
          <p:cNvPr id="21" name="Diagramme 20">
            <a:extLst>
              <a:ext uri="{FF2B5EF4-FFF2-40B4-BE49-F238E27FC236}">
                <a16:creationId xmlns:a16="http://schemas.microsoft.com/office/drawing/2014/main" id="{56C449B3-B2F9-4454-B450-0E9709E350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7407489"/>
              </p:ext>
            </p:extLst>
          </p:nvPr>
        </p:nvGraphicFramePr>
        <p:xfrm>
          <a:off x="439272" y="6320251"/>
          <a:ext cx="7884000" cy="431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01143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4">
            <a:extLst>
              <a:ext uri="{FF2B5EF4-FFF2-40B4-BE49-F238E27FC236}">
                <a16:creationId xmlns:a16="http://schemas.microsoft.com/office/drawing/2014/main" id="{55C2A2C1-8F43-48A7-931C-9A1245967602}"/>
              </a:ext>
            </a:extLst>
          </p:cNvPr>
          <p:cNvGrpSpPr/>
          <p:nvPr/>
        </p:nvGrpSpPr>
        <p:grpSpPr>
          <a:xfrm>
            <a:off x="104615" y="83857"/>
            <a:ext cx="681199" cy="681199"/>
            <a:chOff x="2395197" y="3904192"/>
            <a:chExt cx="681199" cy="681199"/>
          </a:xfrm>
        </p:grpSpPr>
        <p:sp>
          <p:nvSpPr>
            <p:cNvPr id="7" name="정오각형 8">
              <a:extLst>
                <a:ext uri="{FF2B5EF4-FFF2-40B4-BE49-F238E27FC236}">
                  <a16:creationId xmlns:a16="http://schemas.microsoft.com/office/drawing/2014/main" id="{7353D63C-0964-4874-B058-8F88F937167C}"/>
                </a:ext>
              </a:extLst>
            </p:cNvPr>
            <p:cNvSpPr/>
            <p:nvPr/>
          </p:nvSpPr>
          <p:spPr>
            <a:xfrm>
              <a:off x="2395197" y="3904192"/>
              <a:ext cx="681199" cy="681199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8" name="Text Box 4">
              <a:extLst>
                <a:ext uri="{FF2B5EF4-FFF2-40B4-BE49-F238E27FC236}">
                  <a16:creationId xmlns:a16="http://schemas.microsoft.com/office/drawing/2014/main" id="{5031A77B-E1C4-47C4-AF89-A7166AF302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5350" y="3991824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01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9" name="제목 1">
            <a:extLst>
              <a:ext uri="{FF2B5EF4-FFF2-40B4-BE49-F238E27FC236}">
                <a16:creationId xmlns:a16="http://schemas.microsoft.com/office/drawing/2014/main" id="{C68B58BB-8C7C-49B4-A434-9EA42F259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13" y="65422"/>
            <a:ext cx="4117957" cy="796908"/>
          </a:xfrm>
        </p:spPr>
        <p:txBody>
          <a:bodyPr>
            <a:normAutofit/>
          </a:bodyPr>
          <a:lstStyle/>
          <a:p>
            <a:r>
              <a:rPr lang="fr-FR" altLang="ko-KR" dirty="0">
                <a:effectLst/>
              </a:rPr>
              <a:t>Gantt</a:t>
            </a:r>
            <a:endParaRPr lang="ko-KR" altLang="en-US" dirty="0">
              <a:effectLst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D269C6EF-6E28-4576-B151-816550E637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026"/>
          <a:stretch/>
        </p:blipFill>
        <p:spPr>
          <a:xfrm>
            <a:off x="104615" y="1844824"/>
            <a:ext cx="9025397" cy="4032448"/>
          </a:xfrm>
          <a:prstGeom prst="rect">
            <a:avLst/>
          </a:prstGeom>
        </p:spPr>
      </p:pic>
      <p:sp>
        <p:nvSpPr>
          <p:cNvPr id="18" name="Espace réservé du numéro de diapositive 151">
            <a:extLst>
              <a:ext uri="{FF2B5EF4-FFF2-40B4-BE49-F238E27FC236}">
                <a16:creationId xmlns:a16="http://schemas.microsoft.com/office/drawing/2014/main" id="{FB9CB583-75C4-4BE2-81CC-D494A013A046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chemeClr val="tx1"/>
                </a:solidFill>
              </a:rPr>
              <a:pPr/>
              <a:t>4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5C3ED2A3-98C9-4440-A1CC-0ECCF04A12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446" y="6189331"/>
            <a:ext cx="661256" cy="711127"/>
          </a:xfrm>
          <a:prstGeom prst="rect">
            <a:avLst/>
          </a:prstGeom>
        </p:spPr>
      </p:pic>
      <p:graphicFrame>
        <p:nvGraphicFramePr>
          <p:cNvPr id="14" name="Diagramme 13">
            <a:extLst>
              <a:ext uri="{FF2B5EF4-FFF2-40B4-BE49-F238E27FC236}">
                <a16:creationId xmlns:a16="http://schemas.microsoft.com/office/drawing/2014/main" id="{A3F56087-55B2-84AF-39CB-5C41C3C3A0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0148302"/>
              </p:ext>
            </p:extLst>
          </p:nvPr>
        </p:nvGraphicFramePr>
        <p:xfrm>
          <a:off x="439272" y="6320251"/>
          <a:ext cx="7884000" cy="431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950210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4">
            <a:extLst>
              <a:ext uri="{FF2B5EF4-FFF2-40B4-BE49-F238E27FC236}">
                <a16:creationId xmlns:a16="http://schemas.microsoft.com/office/drawing/2014/main" id="{55C2A2C1-8F43-48A7-931C-9A1245967602}"/>
              </a:ext>
            </a:extLst>
          </p:cNvPr>
          <p:cNvGrpSpPr/>
          <p:nvPr/>
        </p:nvGrpSpPr>
        <p:grpSpPr>
          <a:xfrm>
            <a:off x="104615" y="83857"/>
            <a:ext cx="681199" cy="681199"/>
            <a:chOff x="2395197" y="3904192"/>
            <a:chExt cx="681199" cy="681199"/>
          </a:xfrm>
        </p:grpSpPr>
        <p:sp>
          <p:nvSpPr>
            <p:cNvPr id="7" name="정오각형 8">
              <a:extLst>
                <a:ext uri="{FF2B5EF4-FFF2-40B4-BE49-F238E27FC236}">
                  <a16:creationId xmlns:a16="http://schemas.microsoft.com/office/drawing/2014/main" id="{7353D63C-0964-4874-B058-8F88F937167C}"/>
                </a:ext>
              </a:extLst>
            </p:cNvPr>
            <p:cNvSpPr/>
            <p:nvPr/>
          </p:nvSpPr>
          <p:spPr>
            <a:xfrm>
              <a:off x="2395197" y="3904192"/>
              <a:ext cx="681199" cy="681199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8" name="Text Box 4">
              <a:extLst>
                <a:ext uri="{FF2B5EF4-FFF2-40B4-BE49-F238E27FC236}">
                  <a16:creationId xmlns:a16="http://schemas.microsoft.com/office/drawing/2014/main" id="{5031A77B-E1C4-47C4-AF89-A7166AF302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5350" y="3991824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01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9" name="제목 1">
            <a:extLst>
              <a:ext uri="{FF2B5EF4-FFF2-40B4-BE49-F238E27FC236}">
                <a16:creationId xmlns:a16="http://schemas.microsoft.com/office/drawing/2014/main" id="{C68B58BB-8C7C-49B4-A434-9EA42F259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13" y="65422"/>
            <a:ext cx="4117957" cy="796908"/>
          </a:xfrm>
        </p:spPr>
        <p:txBody>
          <a:bodyPr>
            <a:normAutofit/>
          </a:bodyPr>
          <a:lstStyle/>
          <a:p>
            <a:r>
              <a:rPr lang="fr-FR" altLang="ko-KR" dirty="0">
                <a:effectLst/>
              </a:rPr>
              <a:t>GitHub</a:t>
            </a:r>
            <a:endParaRPr lang="ko-KR" altLang="en-US" dirty="0">
              <a:effectLst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1219F5A-2D35-4578-8D04-B6F4440C6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725" y="1533264"/>
            <a:ext cx="3048000" cy="152400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B93D05A-A590-42A9-81B4-F807C8A0E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1556792"/>
            <a:ext cx="1951444" cy="448197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7277445C-BBED-428A-95E5-561304650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692" y="2564904"/>
            <a:ext cx="6209307" cy="3276987"/>
          </a:xfrm>
          <a:prstGeom prst="rect">
            <a:avLst/>
          </a:prstGeom>
        </p:spPr>
      </p:pic>
      <p:sp>
        <p:nvSpPr>
          <p:cNvPr id="24" name="Espace réservé du numéro de diapositive 151">
            <a:extLst>
              <a:ext uri="{FF2B5EF4-FFF2-40B4-BE49-F238E27FC236}">
                <a16:creationId xmlns:a16="http://schemas.microsoft.com/office/drawing/2014/main" id="{D522D958-6153-4543-BC62-F09C57C8F1E7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chemeClr val="tx1"/>
                </a:solidFill>
              </a:rPr>
              <a:pPr/>
              <a:t>5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7547AA33-C7D9-4C75-82BA-BE6C068A6C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446" y="6189331"/>
            <a:ext cx="661256" cy="711127"/>
          </a:xfrm>
          <a:prstGeom prst="rect">
            <a:avLst/>
          </a:prstGeom>
        </p:spPr>
      </p:pic>
      <p:graphicFrame>
        <p:nvGraphicFramePr>
          <p:cNvPr id="14" name="Diagramme 13">
            <a:extLst>
              <a:ext uri="{FF2B5EF4-FFF2-40B4-BE49-F238E27FC236}">
                <a16:creationId xmlns:a16="http://schemas.microsoft.com/office/drawing/2014/main" id="{EAA83431-7832-69AD-F0FD-04B753CC88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0148302"/>
              </p:ext>
            </p:extLst>
          </p:nvPr>
        </p:nvGraphicFramePr>
        <p:xfrm>
          <a:off x="439272" y="6320251"/>
          <a:ext cx="7884000" cy="431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339579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0F89C86C-8CF2-4BEE-B0A5-941BEEFB5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173" y="4250085"/>
            <a:ext cx="4472859" cy="1125874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9" name="그룹 4">
            <a:extLst>
              <a:ext uri="{FF2B5EF4-FFF2-40B4-BE49-F238E27FC236}">
                <a16:creationId xmlns:a16="http://schemas.microsoft.com/office/drawing/2014/main" id="{A8F49789-9C1D-4731-BB7A-E57203D4F889}"/>
              </a:ext>
            </a:extLst>
          </p:cNvPr>
          <p:cNvGrpSpPr/>
          <p:nvPr/>
        </p:nvGrpSpPr>
        <p:grpSpPr>
          <a:xfrm>
            <a:off x="104615" y="83857"/>
            <a:ext cx="681199" cy="681199"/>
            <a:chOff x="2395197" y="3904192"/>
            <a:chExt cx="681199" cy="681199"/>
          </a:xfrm>
        </p:grpSpPr>
        <p:sp>
          <p:nvSpPr>
            <p:cNvPr id="20" name="정오각형 8">
              <a:extLst>
                <a:ext uri="{FF2B5EF4-FFF2-40B4-BE49-F238E27FC236}">
                  <a16:creationId xmlns:a16="http://schemas.microsoft.com/office/drawing/2014/main" id="{76AB1B63-6156-4323-AB0B-0DF32E90E273}"/>
                </a:ext>
              </a:extLst>
            </p:cNvPr>
            <p:cNvSpPr/>
            <p:nvPr/>
          </p:nvSpPr>
          <p:spPr>
            <a:xfrm>
              <a:off x="2395197" y="3904192"/>
              <a:ext cx="681199" cy="681199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21" name="Text Box 4">
              <a:extLst>
                <a:ext uri="{FF2B5EF4-FFF2-40B4-BE49-F238E27FC236}">
                  <a16:creationId xmlns:a16="http://schemas.microsoft.com/office/drawing/2014/main" id="{40EAF517-63BA-489C-A81B-3D6EF340DE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5350" y="3991824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01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22" name="제목 1">
            <a:extLst>
              <a:ext uri="{FF2B5EF4-FFF2-40B4-BE49-F238E27FC236}">
                <a16:creationId xmlns:a16="http://schemas.microsoft.com/office/drawing/2014/main" id="{ABD3C50A-F5D0-4DCF-B4E4-AB8CDBC4DD31}"/>
              </a:ext>
            </a:extLst>
          </p:cNvPr>
          <p:cNvSpPr txBox="1">
            <a:spLocks/>
          </p:cNvSpPr>
          <p:nvPr/>
        </p:nvSpPr>
        <p:spPr>
          <a:xfrm>
            <a:off x="911313" y="65422"/>
            <a:ext cx="4117957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31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fr-FR" dirty="0">
                <a:effectLst/>
              </a:rPr>
              <a:t>GitHub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A5098180-9939-49B6-AD92-A633ADE67A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856"/>
          <a:stretch/>
        </p:blipFill>
        <p:spPr>
          <a:xfrm>
            <a:off x="1835696" y="2045562"/>
            <a:ext cx="5196078" cy="15621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55C92C23-5126-4475-9429-4BD15305EF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676"/>
          <a:stretch/>
        </p:blipFill>
        <p:spPr>
          <a:xfrm>
            <a:off x="323528" y="4223048"/>
            <a:ext cx="3852843" cy="12259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BD6DF4A4-1284-47C7-9501-744FAAD271D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454"/>
          <a:stretch/>
        </p:blipFill>
        <p:spPr>
          <a:xfrm>
            <a:off x="6876256" y="1271647"/>
            <a:ext cx="3048000" cy="1014156"/>
          </a:xfrm>
          <a:prstGeom prst="rect">
            <a:avLst/>
          </a:prstGeom>
        </p:spPr>
      </p:pic>
      <p:sp>
        <p:nvSpPr>
          <p:cNvPr id="32" name="Espace réservé du numéro de diapositive 151">
            <a:extLst>
              <a:ext uri="{FF2B5EF4-FFF2-40B4-BE49-F238E27FC236}">
                <a16:creationId xmlns:a16="http://schemas.microsoft.com/office/drawing/2014/main" id="{3F2F1192-BD24-408D-B72B-3EED99EEAAF3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chemeClr val="tx1"/>
                </a:solidFill>
              </a:rPr>
              <a:pPr/>
              <a:t>6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C93AFCC7-BB43-48D5-AC74-89E3D0955F7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446" y="6189331"/>
            <a:ext cx="661256" cy="711127"/>
          </a:xfrm>
          <a:prstGeom prst="rect">
            <a:avLst/>
          </a:prstGeom>
        </p:spPr>
      </p:pic>
      <p:graphicFrame>
        <p:nvGraphicFramePr>
          <p:cNvPr id="14" name="Diagramme 13">
            <a:extLst>
              <a:ext uri="{FF2B5EF4-FFF2-40B4-BE49-F238E27FC236}">
                <a16:creationId xmlns:a16="http://schemas.microsoft.com/office/drawing/2014/main" id="{642904E4-AFF7-A608-5370-87615D5B30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0148302"/>
              </p:ext>
            </p:extLst>
          </p:nvPr>
        </p:nvGraphicFramePr>
        <p:xfrm>
          <a:off x="439272" y="6320251"/>
          <a:ext cx="7884000" cy="431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602693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4">
            <a:extLst>
              <a:ext uri="{FF2B5EF4-FFF2-40B4-BE49-F238E27FC236}">
                <a16:creationId xmlns:a16="http://schemas.microsoft.com/office/drawing/2014/main" id="{A8F49789-9C1D-4731-BB7A-E57203D4F889}"/>
              </a:ext>
            </a:extLst>
          </p:cNvPr>
          <p:cNvGrpSpPr/>
          <p:nvPr/>
        </p:nvGrpSpPr>
        <p:grpSpPr>
          <a:xfrm>
            <a:off x="104615" y="83857"/>
            <a:ext cx="681199" cy="681199"/>
            <a:chOff x="2395197" y="3904192"/>
            <a:chExt cx="681199" cy="681199"/>
          </a:xfrm>
        </p:grpSpPr>
        <p:sp>
          <p:nvSpPr>
            <p:cNvPr id="20" name="정오각형 8">
              <a:extLst>
                <a:ext uri="{FF2B5EF4-FFF2-40B4-BE49-F238E27FC236}">
                  <a16:creationId xmlns:a16="http://schemas.microsoft.com/office/drawing/2014/main" id="{76AB1B63-6156-4323-AB0B-0DF32E90E273}"/>
                </a:ext>
              </a:extLst>
            </p:cNvPr>
            <p:cNvSpPr/>
            <p:nvPr/>
          </p:nvSpPr>
          <p:spPr>
            <a:xfrm>
              <a:off x="2395197" y="3904192"/>
              <a:ext cx="681199" cy="681199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21" name="Text Box 4">
              <a:extLst>
                <a:ext uri="{FF2B5EF4-FFF2-40B4-BE49-F238E27FC236}">
                  <a16:creationId xmlns:a16="http://schemas.microsoft.com/office/drawing/2014/main" id="{40EAF517-63BA-489C-A81B-3D6EF340DE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5350" y="3991824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02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22" name="제목 1">
            <a:extLst>
              <a:ext uri="{FF2B5EF4-FFF2-40B4-BE49-F238E27FC236}">
                <a16:creationId xmlns:a16="http://schemas.microsoft.com/office/drawing/2014/main" id="{ABD3C50A-F5D0-4DCF-B4E4-AB8CDBC4DD31}"/>
              </a:ext>
            </a:extLst>
          </p:cNvPr>
          <p:cNvSpPr txBox="1">
            <a:spLocks/>
          </p:cNvSpPr>
          <p:nvPr/>
        </p:nvSpPr>
        <p:spPr>
          <a:xfrm>
            <a:off x="911313" y="65422"/>
            <a:ext cx="4117957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31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fr-FR" dirty="0">
                <a:effectLst/>
              </a:rPr>
              <a:t>Répartition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B7566F5-76ED-4DA0-8207-CE9D230DACD0}"/>
              </a:ext>
            </a:extLst>
          </p:cNvPr>
          <p:cNvSpPr txBox="1"/>
          <p:nvPr/>
        </p:nvSpPr>
        <p:spPr>
          <a:xfrm>
            <a:off x="677115" y="1808914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Curtis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8D7EADC9-5700-40FD-8DF0-A68FFA88E6FB}"/>
              </a:ext>
            </a:extLst>
          </p:cNvPr>
          <p:cNvSpPr/>
          <p:nvPr/>
        </p:nvSpPr>
        <p:spPr>
          <a:xfrm>
            <a:off x="239207" y="1849564"/>
            <a:ext cx="288032" cy="288032"/>
          </a:xfrm>
          <a:prstGeom prst="ellipse">
            <a:avLst/>
          </a:prstGeom>
          <a:solidFill>
            <a:srgbClr val="FF0000"/>
          </a:solidFill>
          <a:ln>
            <a:solidFill>
              <a:srgbClr val="FF0303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2B79FF19-19C8-45A5-B523-A1E76DDA239C}"/>
              </a:ext>
            </a:extLst>
          </p:cNvPr>
          <p:cNvSpPr txBox="1"/>
          <p:nvPr/>
        </p:nvSpPr>
        <p:spPr>
          <a:xfrm>
            <a:off x="6236745" y="1738038"/>
            <a:ext cx="100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Aymeric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BB5560D-5B0A-4AB1-AAC4-742EFD685C88}"/>
              </a:ext>
            </a:extLst>
          </p:cNvPr>
          <p:cNvSpPr txBox="1"/>
          <p:nvPr/>
        </p:nvSpPr>
        <p:spPr>
          <a:xfrm>
            <a:off x="3034387" y="179311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Jérémie</a:t>
            </a:r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5CB6A5EE-C89A-45B9-8883-A1F66ADDA5DD}"/>
              </a:ext>
            </a:extLst>
          </p:cNvPr>
          <p:cNvSpPr/>
          <p:nvPr/>
        </p:nvSpPr>
        <p:spPr>
          <a:xfrm>
            <a:off x="5942871" y="1795621"/>
            <a:ext cx="288032" cy="288032"/>
          </a:xfrm>
          <a:prstGeom prst="ellipse">
            <a:avLst/>
          </a:prstGeom>
          <a:solidFill>
            <a:srgbClr val="0079FF"/>
          </a:solidFill>
          <a:ln>
            <a:solidFill>
              <a:srgbClr val="007BF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B4EC9460-6DDE-4DA5-858C-4ECD734E4332}"/>
              </a:ext>
            </a:extLst>
          </p:cNvPr>
          <p:cNvSpPr/>
          <p:nvPr/>
        </p:nvSpPr>
        <p:spPr>
          <a:xfrm>
            <a:off x="2716427" y="1845725"/>
            <a:ext cx="288032" cy="288032"/>
          </a:xfrm>
          <a:prstGeom prst="ellipse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5798B9B0-B8A3-4AE4-AB48-E398694CA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3" y="2187038"/>
            <a:ext cx="9144000" cy="3983983"/>
          </a:xfrm>
          <a:prstGeom prst="rect">
            <a:avLst/>
          </a:prstGeom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B8979848-ADAF-4023-8DF4-E9B2B9CE34F4}"/>
              </a:ext>
            </a:extLst>
          </p:cNvPr>
          <p:cNvSpPr txBox="1"/>
          <p:nvPr/>
        </p:nvSpPr>
        <p:spPr>
          <a:xfrm>
            <a:off x="7596336" y="4653136"/>
            <a:ext cx="12676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>
                <a:highlight>
                  <a:srgbClr val="FFFF00"/>
                </a:highlight>
              </a:rPr>
              <a:t>PLC REVPICOMPAC</a:t>
            </a:r>
          </a:p>
        </p:txBody>
      </p:sp>
      <p:sp>
        <p:nvSpPr>
          <p:cNvPr id="43" name="Espace réservé du numéro de diapositive 151">
            <a:extLst>
              <a:ext uri="{FF2B5EF4-FFF2-40B4-BE49-F238E27FC236}">
                <a16:creationId xmlns:a16="http://schemas.microsoft.com/office/drawing/2014/main" id="{C213EC0D-7518-4CFA-828D-DD71DA341642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chemeClr val="tx1"/>
                </a:solidFill>
              </a:rPr>
              <a:pPr/>
              <a:t>7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5" name="Image 44">
            <a:extLst>
              <a:ext uri="{FF2B5EF4-FFF2-40B4-BE49-F238E27FC236}">
                <a16:creationId xmlns:a16="http://schemas.microsoft.com/office/drawing/2014/main" id="{1C92713C-286D-4F1F-9998-39FA2A7F71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446" y="6165304"/>
            <a:ext cx="661256" cy="711127"/>
          </a:xfrm>
          <a:prstGeom prst="rect">
            <a:avLst/>
          </a:prstGeom>
        </p:spPr>
      </p:pic>
      <p:graphicFrame>
        <p:nvGraphicFramePr>
          <p:cNvPr id="24" name="Diagramme 23">
            <a:extLst>
              <a:ext uri="{FF2B5EF4-FFF2-40B4-BE49-F238E27FC236}">
                <a16:creationId xmlns:a16="http://schemas.microsoft.com/office/drawing/2014/main" id="{D3609B2D-FC95-12D5-79FA-1159DC8E39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8256806"/>
              </p:ext>
            </p:extLst>
          </p:nvPr>
        </p:nvGraphicFramePr>
        <p:xfrm>
          <a:off x="439272" y="6320251"/>
          <a:ext cx="7884000" cy="431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91626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4">
            <a:extLst>
              <a:ext uri="{FF2B5EF4-FFF2-40B4-BE49-F238E27FC236}">
                <a16:creationId xmlns:a16="http://schemas.microsoft.com/office/drawing/2014/main" id="{A8F49789-9C1D-4731-BB7A-E57203D4F889}"/>
              </a:ext>
            </a:extLst>
          </p:cNvPr>
          <p:cNvGrpSpPr/>
          <p:nvPr/>
        </p:nvGrpSpPr>
        <p:grpSpPr>
          <a:xfrm>
            <a:off x="104615" y="83857"/>
            <a:ext cx="681199" cy="681199"/>
            <a:chOff x="2395197" y="3904192"/>
            <a:chExt cx="681199" cy="681199"/>
          </a:xfrm>
        </p:grpSpPr>
        <p:sp>
          <p:nvSpPr>
            <p:cNvPr id="20" name="정오각형 8">
              <a:extLst>
                <a:ext uri="{FF2B5EF4-FFF2-40B4-BE49-F238E27FC236}">
                  <a16:creationId xmlns:a16="http://schemas.microsoft.com/office/drawing/2014/main" id="{76AB1B63-6156-4323-AB0B-0DF32E90E273}"/>
                </a:ext>
              </a:extLst>
            </p:cNvPr>
            <p:cNvSpPr/>
            <p:nvPr/>
          </p:nvSpPr>
          <p:spPr>
            <a:xfrm>
              <a:off x="2395197" y="3904192"/>
              <a:ext cx="681199" cy="681199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21" name="Text Box 4">
              <a:extLst>
                <a:ext uri="{FF2B5EF4-FFF2-40B4-BE49-F238E27FC236}">
                  <a16:creationId xmlns:a16="http://schemas.microsoft.com/office/drawing/2014/main" id="{40EAF517-63BA-489C-A81B-3D6EF340DE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5350" y="3991824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03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22" name="제목 1">
            <a:extLst>
              <a:ext uri="{FF2B5EF4-FFF2-40B4-BE49-F238E27FC236}">
                <a16:creationId xmlns:a16="http://schemas.microsoft.com/office/drawing/2014/main" id="{ABD3C50A-F5D0-4DCF-B4E4-AB8CDBC4DD31}"/>
              </a:ext>
            </a:extLst>
          </p:cNvPr>
          <p:cNvSpPr txBox="1">
            <a:spLocks/>
          </p:cNvSpPr>
          <p:nvPr/>
        </p:nvSpPr>
        <p:spPr>
          <a:xfrm>
            <a:off x="911313" y="65422"/>
            <a:ext cx="4117957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31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fr-FR" dirty="0">
                <a:effectLst/>
              </a:rPr>
              <a:t>Cahier de recette</a:t>
            </a:r>
          </a:p>
        </p:txBody>
      </p:sp>
      <p:sp>
        <p:nvSpPr>
          <p:cNvPr id="40" name="Espace réservé du numéro de diapositive 151">
            <a:extLst>
              <a:ext uri="{FF2B5EF4-FFF2-40B4-BE49-F238E27FC236}">
                <a16:creationId xmlns:a16="http://schemas.microsoft.com/office/drawing/2014/main" id="{8187B7F9-8DC8-4A42-B9F3-F48832BF3D46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chemeClr val="tx1"/>
                </a:solidFill>
              </a:rPr>
              <a:pPr/>
              <a:t>8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1" name="Image 40">
            <a:extLst>
              <a:ext uri="{FF2B5EF4-FFF2-40B4-BE49-F238E27FC236}">
                <a16:creationId xmlns:a16="http://schemas.microsoft.com/office/drawing/2014/main" id="{180DC5B3-6614-4FDD-BBE6-1A6828D084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446" y="6189331"/>
            <a:ext cx="661256" cy="711127"/>
          </a:xfrm>
          <a:prstGeom prst="rect">
            <a:avLst/>
          </a:prstGeom>
        </p:spPr>
      </p:pic>
      <p:graphicFrame>
        <p:nvGraphicFramePr>
          <p:cNvPr id="10" name="Diagramme 9">
            <a:extLst>
              <a:ext uri="{FF2B5EF4-FFF2-40B4-BE49-F238E27FC236}">
                <a16:creationId xmlns:a16="http://schemas.microsoft.com/office/drawing/2014/main" id="{754375F5-77DD-C4DA-6D7B-31B7B0D4F7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3612310"/>
              </p:ext>
            </p:extLst>
          </p:nvPr>
        </p:nvGraphicFramePr>
        <p:xfrm>
          <a:off x="439272" y="6320251"/>
          <a:ext cx="7884000" cy="431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ZoneTexte 1">
            <a:extLst>
              <a:ext uri="{FF2B5EF4-FFF2-40B4-BE49-F238E27FC236}">
                <a16:creationId xmlns:a16="http://schemas.microsoft.com/office/drawing/2014/main" id="{B9C68CF7-647C-2483-6C1B-81E3EE6BEE82}"/>
              </a:ext>
            </a:extLst>
          </p:cNvPr>
          <p:cNvSpPr txBox="1"/>
          <p:nvPr/>
        </p:nvSpPr>
        <p:spPr>
          <a:xfrm>
            <a:off x="2339752" y="3127155"/>
            <a:ext cx="4680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/>
              <a:t>Cahier de recette</a:t>
            </a:r>
          </a:p>
        </p:txBody>
      </p:sp>
    </p:spTree>
    <p:extLst>
      <p:ext uri="{BB962C8B-B14F-4D97-AF65-F5344CB8AC3E}">
        <p14:creationId xmlns:p14="http://schemas.microsoft.com/office/powerpoint/2010/main" val="3145661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602879-EA22-45B1-BF3D-6697C1D84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99" y="25433"/>
            <a:ext cx="6783599" cy="796908"/>
          </a:xfrm>
        </p:spPr>
        <p:txBody>
          <a:bodyPr/>
          <a:lstStyle/>
          <a:p>
            <a:r>
              <a:rPr lang="fr-FR" dirty="0"/>
              <a:t>Problèmes rencontrés</a:t>
            </a:r>
          </a:p>
        </p:txBody>
      </p:sp>
      <p:grpSp>
        <p:nvGrpSpPr>
          <p:cNvPr id="6" name="그룹 4">
            <a:extLst>
              <a:ext uri="{FF2B5EF4-FFF2-40B4-BE49-F238E27FC236}">
                <a16:creationId xmlns:a16="http://schemas.microsoft.com/office/drawing/2014/main" id="{88921CF5-6686-471F-BA7D-1F674A649CC0}"/>
              </a:ext>
            </a:extLst>
          </p:cNvPr>
          <p:cNvGrpSpPr/>
          <p:nvPr/>
        </p:nvGrpSpPr>
        <p:grpSpPr>
          <a:xfrm>
            <a:off x="104615" y="83857"/>
            <a:ext cx="681199" cy="681199"/>
            <a:chOff x="2395197" y="3904192"/>
            <a:chExt cx="681199" cy="681199"/>
          </a:xfrm>
        </p:grpSpPr>
        <p:sp>
          <p:nvSpPr>
            <p:cNvPr id="7" name="정오각형 8">
              <a:extLst>
                <a:ext uri="{FF2B5EF4-FFF2-40B4-BE49-F238E27FC236}">
                  <a16:creationId xmlns:a16="http://schemas.microsoft.com/office/drawing/2014/main" id="{3362E9F7-5EA3-473B-A504-3B277E85B457}"/>
                </a:ext>
              </a:extLst>
            </p:cNvPr>
            <p:cNvSpPr/>
            <p:nvPr/>
          </p:nvSpPr>
          <p:spPr>
            <a:xfrm>
              <a:off x="2395197" y="3904192"/>
              <a:ext cx="681199" cy="681199"/>
            </a:xfrm>
            <a:prstGeom prst="pentagon">
              <a:avLst/>
            </a:prstGeom>
            <a:solidFill>
              <a:srgbClr val="71C2CD"/>
            </a:solidFill>
            <a:ln>
              <a:solidFill>
                <a:srgbClr val="B8E1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sp>
          <p:nvSpPr>
            <p:cNvPr id="8" name="Text Box 4">
              <a:extLst>
                <a:ext uri="{FF2B5EF4-FFF2-40B4-BE49-F238E27FC236}">
                  <a16:creationId xmlns:a16="http://schemas.microsoft.com/office/drawing/2014/main" id="{D767C8FD-F56A-476C-9EFB-EDD5013C4D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5350" y="3991824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04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29" name="Espace réservé du numéro de diapositive 151">
            <a:extLst>
              <a:ext uri="{FF2B5EF4-FFF2-40B4-BE49-F238E27FC236}">
                <a16:creationId xmlns:a16="http://schemas.microsoft.com/office/drawing/2014/main" id="{001C5F23-F2E7-4A43-8F69-682A28CBEE67}"/>
              </a:ext>
            </a:extLst>
          </p:cNvPr>
          <p:cNvSpPr txBox="1">
            <a:spLocks/>
          </p:cNvSpPr>
          <p:nvPr/>
        </p:nvSpPr>
        <p:spPr>
          <a:xfrm>
            <a:off x="8567568" y="6353285"/>
            <a:ext cx="416960" cy="365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6BC638-39B7-4287-91A7-2A3DDA573295}" type="slidenum">
              <a:rPr lang="ko-KR" altLang="en-US" smtClean="0">
                <a:solidFill>
                  <a:schemeClr val="tx1"/>
                </a:solidFill>
              </a:rPr>
              <a:pPr/>
              <a:t>9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DA50D3BC-C710-481D-935C-8A48B39491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446" y="6189331"/>
            <a:ext cx="661256" cy="711127"/>
          </a:xfrm>
          <a:prstGeom prst="rect">
            <a:avLst/>
          </a:prstGeom>
        </p:spPr>
      </p:pic>
      <p:graphicFrame>
        <p:nvGraphicFramePr>
          <p:cNvPr id="20" name="Diagramme 19">
            <a:extLst>
              <a:ext uri="{FF2B5EF4-FFF2-40B4-BE49-F238E27FC236}">
                <a16:creationId xmlns:a16="http://schemas.microsoft.com/office/drawing/2014/main" id="{F6974981-FE61-5E9F-A540-D350B8F111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5427339"/>
              </p:ext>
            </p:extLst>
          </p:nvPr>
        </p:nvGraphicFramePr>
        <p:xfrm>
          <a:off x="439272" y="6320251"/>
          <a:ext cx="7884000" cy="431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3B6D7414-62DC-E4F2-5D50-D47FBBBDCE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938212"/>
            <a:ext cx="9144000" cy="498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02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E0A2AA4744604D9D74E6800125945F" ma:contentTypeVersion="13" ma:contentTypeDescription="Crée un document." ma:contentTypeScope="" ma:versionID="16ec7abace60c889b1e0c2104ac13cb1">
  <xsd:schema xmlns:xsd="http://www.w3.org/2001/XMLSchema" xmlns:xs="http://www.w3.org/2001/XMLSchema" xmlns:p="http://schemas.microsoft.com/office/2006/metadata/properties" xmlns:ns3="739f4c64-b71f-419c-9ade-fbb5cde4f1c2" xmlns:ns4="38450f87-70ad-458d-9bc1-19a3871a72c1" targetNamespace="http://schemas.microsoft.com/office/2006/metadata/properties" ma:root="true" ma:fieldsID="dd73e00d88d35750dd4f0e97092aa5d5" ns3:_="" ns4:_="">
    <xsd:import namespace="739f4c64-b71f-419c-9ade-fbb5cde4f1c2"/>
    <xsd:import namespace="38450f87-70ad-458d-9bc1-19a3871a72c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9f4c64-b71f-419c-9ade-fbb5cde4f1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450f87-70ad-458d-9bc1-19a3871a72c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528E4F7-3B41-45F4-8742-6E4FA2AEB7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85BEBE2-FD88-4D50-BB09-5E9AAD5AA932}">
  <ds:schemaRefs>
    <ds:schemaRef ds:uri="739f4c64-b71f-419c-9ade-fbb5cde4f1c2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38450f87-70ad-458d-9bc1-19a3871a72c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AB021A1-FA69-4D70-BD34-E83BB78929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9f4c64-b71f-419c-9ade-fbb5cde4f1c2"/>
    <ds:schemaRef ds:uri="38450f87-70ad-458d-9bc1-19a3871a72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11752</TotalTime>
  <Words>162</Words>
  <Application>Microsoft Office PowerPoint</Application>
  <PresentationFormat>Affichage à l'écran (4:3)</PresentationFormat>
  <Paragraphs>90</Paragraphs>
  <Slides>11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굴림체</vt:lpstr>
      <vt:lpstr>Calibri Light</vt:lpstr>
      <vt:lpstr>맑은 고딕</vt:lpstr>
      <vt:lpstr>Arial</vt:lpstr>
      <vt:lpstr>Calibri</vt:lpstr>
      <vt:lpstr>Office 테마</vt:lpstr>
      <vt:lpstr>REVUE 3  Curtis Bordeau Aymeric Potier Jerémie Bégarin</vt:lpstr>
      <vt:lpstr>Présentation PowerPoint</vt:lpstr>
      <vt:lpstr>Trello</vt:lpstr>
      <vt:lpstr>Gantt</vt:lpstr>
      <vt:lpstr>GitHub</vt:lpstr>
      <vt:lpstr>Présentation PowerPoint</vt:lpstr>
      <vt:lpstr>Présentation PowerPoint</vt:lpstr>
      <vt:lpstr>Présentation PowerPoint</vt:lpstr>
      <vt:lpstr>Problèmes rencontrés</vt:lpstr>
      <vt:lpstr>Présentation PowerPoint</vt:lpstr>
      <vt:lpstr>Merci à vous!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Curtis BORDEAU</cp:lastModifiedBy>
  <cp:revision>37</cp:revision>
  <dcterms:created xsi:type="dcterms:W3CDTF">2010-02-01T08:03:16Z</dcterms:created>
  <dcterms:modified xsi:type="dcterms:W3CDTF">2022-05-06T06:12:34Z</dcterms:modified>
  <cp:category>www.slidemembers.com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0x010100BBE0A2AA4744604D9D74E6800125945F</vt:lpwstr>
  </property>
</Properties>
</file>

<file path=docProps/thumbnail.jpeg>
</file>